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Override PartName="/ppt/slideMasters/slideMaster9.xml" ContentType="application/vnd.openxmlformats-officedocument.presentationml.slideMaster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slideLayouts/slideLayout100.xml" ContentType="application/vnd.openxmlformats-officedocument.presentationml.slideLayout+xml"/>
  <Override PartName="/ppt/diagrams/layout15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quickStyle9.xml" ContentType="application/vnd.openxmlformats-officedocument.drawingml.diagramStyl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theme/themeOverride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93"/>
  </p:notesMasterIdLst>
  <p:handoutMasterIdLst>
    <p:handoutMasterId r:id="rId94"/>
  </p:handoutMasterIdLst>
  <p:sldIdLst>
    <p:sldId id="256" r:id="rId11"/>
    <p:sldId id="670" r:id="rId12"/>
    <p:sldId id="734" r:id="rId13"/>
    <p:sldId id="722" r:id="rId14"/>
    <p:sldId id="635" r:id="rId15"/>
    <p:sldId id="723" r:id="rId16"/>
    <p:sldId id="661" r:id="rId17"/>
    <p:sldId id="636" r:id="rId18"/>
    <p:sldId id="668" r:id="rId19"/>
    <p:sldId id="625" r:id="rId20"/>
    <p:sldId id="675" r:id="rId21"/>
    <p:sldId id="674" r:id="rId22"/>
    <p:sldId id="604" r:id="rId23"/>
    <p:sldId id="732" r:id="rId24"/>
    <p:sldId id="663" r:id="rId25"/>
    <p:sldId id="733" r:id="rId26"/>
    <p:sldId id="664" r:id="rId27"/>
    <p:sldId id="727" r:id="rId28"/>
    <p:sldId id="725" r:id="rId29"/>
    <p:sldId id="735" r:id="rId30"/>
    <p:sldId id="736" r:id="rId31"/>
    <p:sldId id="737" r:id="rId32"/>
    <p:sldId id="738" r:id="rId33"/>
    <p:sldId id="739" r:id="rId34"/>
    <p:sldId id="740" r:id="rId35"/>
    <p:sldId id="741" r:id="rId36"/>
    <p:sldId id="742" r:id="rId37"/>
    <p:sldId id="743" r:id="rId38"/>
    <p:sldId id="744" r:id="rId39"/>
    <p:sldId id="726" r:id="rId40"/>
    <p:sldId id="745" r:id="rId41"/>
    <p:sldId id="746" r:id="rId42"/>
    <p:sldId id="747" r:id="rId43"/>
    <p:sldId id="748" r:id="rId44"/>
    <p:sldId id="749" r:id="rId45"/>
    <p:sldId id="750" r:id="rId46"/>
    <p:sldId id="751" r:id="rId47"/>
    <p:sldId id="752" r:id="rId48"/>
    <p:sldId id="753" r:id="rId49"/>
    <p:sldId id="681" r:id="rId50"/>
    <p:sldId id="724" r:id="rId51"/>
    <p:sldId id="682" r:id="rId52"/>
    <p:sldId id="683" r:id="rId53"/>
    <p:sldId id="684" r:id="rId54"/>
    <p:sldId id="685" r:id="rId55"/>
    <p:sldId id="686" r:id="rId56"/>
    <p:sldId id="687" r:id="rId57"/>
    <p:sldId id="688" r:id="rId58"/>
    <p:sldId id="689" r:id="rId59"/>
    <p:sldId id="690" r:id="rId60"/>
    <p:sldId id="691" r:id="rId61"/>
    <p:sldId id="695" r:id="rId62"/>
    <p:sldId id="696" r:id="rId63"/>
    <p:sldId id="697" r:id="rId64"/>
    <p:sldId id="698" r:id="rId65"/>
    <p:sldId id="699" r:id="rId66"/>
    <p:sldId id="700" r:id="rId67"/>
    <p:sldId id="701" r:id="rId68"/>
    <p:sldId id="702" r:id="rId69"/>
    <p:sldId id="703" r:id="rId70"/>
    <p:sldId id="704" r:id="rId71"/>
    <p:sldId id="705" r:id="rId72"/>
    <p:sldId id="706" r:id="rId73"/>
    <p:sldId id="707" r:id="rId74"/>
    <p:sldId id="728" r:id="rId75"/>
    <p:sldId id="729" r:id="rId76"/>
    <p:sldId id="730" r:id="rId77"/>
    <p:sldId id="708" r:id="rId78"/>
    <p:sldId id="709" r:id="rId79"/>
    <p:sldId id="710" r:id="rId80"/>
    <p:sldId id="711" r:id="rId81"/>
    <p:sldId id="712" r:id="rId82"/>
    <p:sldId id="713" r:id="rId83"/>
    <p:sldId id="714" r:id="rId84"/>
    <p:sldId id="715" r:id="rId85"/>
    <p:sldId id="716" r:id="rId86"/>
    <p:sldId id="717" r:id="rId87"/>
    <p:sldId id="718" r:id="rId88"/>
    <p:sldId id="719" r:id="rId89"/>
    <p:sldId id="720" r:id="rId90"/>
    <p:sldId id="721" r:id="rId91"/>
    <p:sldId id="731" r:id="rId92"/>
  </p:sldIdLst>
  <p:sldSz cx="9144000" cy="6858000" type="screen4x3"/>
  <p:notesSz cx="6669088" cy="9775825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EBF7"/>
    <a:srgbClr val="3DB93D"/>
    <a:srgbClr val="339933"/>
    <a:srgbClr val="005BA3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34" autoAdjust="0"/>
    <p:restoredTop sz="98705" autoAdjust="0"/>
  </p:normalViewPr>
  <p:slideViewPr>
    <p:cSldViewPr>
      <p:cViewPr varScale="1">
        <p:scale>
          <a:sx n="91" d="100"/>
          <a:sy n="91" d="100"/>
        </p:scale>
        <p:origin x="-12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40" y="-84"/>
      </p:cViewPr>
      <p:guideLst>
        <p:guide orient="horz" pos="3079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_SRI\BASES\PROYECTOS%202011\INCENDIOS\08%20-%20PRESENTACION%20DE%20CONTROL\01-INSCRIPCION\RECAUDACI&#211;N%20DE%20NUEVOS%20INSCRI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plotArea>
      <c:layout>
        <c:manualLayout>
          <c:layoutTarget val="inner"/>
          <c:xMode val="edge"/>
          <c:yMode val="edge"/>
          <c:x val="0.17789335283732904"/>
          <c:y val="3.9790026246719186E-2"/>
          <c:w val="0.80395483433969694"/>
          <c:h val="0.6133366380049956"/>
        </c:manualLayout>
      </c:layout>
      <c:barChart>
        <c:barDir val="col"/>
        <c:grouping val="stacked"/>
        <c:ser>
          <c:idx val="0"/>
          <c:order val="0"/>
          <c:tx>
            <c:strRef>
              <c:f>Hoja3!$A$3</c:f>
              <c:strCache>
                <c:ptCount val="1"/>
                <c:pt idx="0">
                  <c:v>Inscritos anteriores al 2005</c:v>
                </c:pt>
              </c:strCache>
            </c:strRef>
          </c:tx>
          <c:cat>
            <c:numRef>
              <c:f>Hoja3!$B$2:$F$2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Hoja3!$B$3:$F$3</c:f>
              <c:numCache>
                <c:formatCode>#,##0.00</c:formatCode>
                <c:ptCount val="5"/>
                <c:pt idx="0">
                  <c:v>5252915013.5300007</c:v>
                </c:pt>
                <c:pt idx="1">
                  <c:v>6234373656.2000008</c:v>
                </c:pt>
                <c:pt idx="2">
                  <c:v>6321561669.4499922</c:v>
                </c:pt>
                <c:pt idx="3">
                  <c:v>7145938028.8400011</c:v>
                </c:pt>
                <c:pt idx="4">
                  <c:v>6310020458.1199999</c:v>
                </c:pt>
              </c:numCache>
            </c:numRef>
          </c:val>
        </c:ser>
        <c:ser>
          <c:idx val="1"/>
          <c:order val="1"/>
          <c:tx>
            <c:strRef>
              <c:f>Hoja3!$A$4</c:f>
              <c:strCache>
                <c:ptCount val="1"/>
                <c:pt idx="0">
                  <c:v>Inscritos en el 2006</c:v>
                </c:pt>
              </c:strCache>
            </c:strRef>
          </c:tx>
          <c:cat>
            <c:numRef>
              <c:f>Hoja3!$B$2:$F$2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Hoja3!$B$4:$F$4</c:f>
              <c:numCache>
                <c:formatCode>#,##0.00</c:formatCode>
                <c:ptCount val="5"/>
                <c:pt idx="0">
                  <c:v>221368130</c:v>
                </c:pt>
                <c:pt idx="1">
                  <c:v>198716364.40000004</c:v>
                </c:pt>
                <c:pt idx="2">
                  <c:v>207491977.40999997</c:v>
                </c:pt>
                <c:pt idx="3">
                  <c:v>262927149.93999997</c:v>
                </c:pt>
                <c:pt idx="4">
                  <c:v>137600041.20000002</c:v>
                </c:pt>
              </c:numCache>
            </c:numRef>
          </c:val>
        </c:ser>
        <c:ser>
          <c:idx val="2"/>
          <c:order val="2"/>
          <c:tx>
            <c:strRef>
              <c:f>Hoja3!$A$5</c:f>
              <c:strCache>
                <c:ptCount val="1"/>
                <c:pt idx="0">
                  <c:v>Inscritos en el 2007</c:v>
                </c:pt>
              </c:strCache>
            </c:strRef>
          </c:tx>
          <c:cat>
            <c:numRef>
              <c:f>Hoja3!$B$2:$F$2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Hoja3!$B$5:$F$5</c:f>
              <c:numCache>
                <c:formatCode>#,##0.00</c:formatCode>
                <c:ptCount val="5"/>
                <c:pt idx="0">
                  <c:v>48418859.5</c:v>
                </c:pt>
                <c:pt idx="1">
                  <c:v>141407646.87</c:v>
                </c:pt>
                <c:pt idx="2">
                  <c:v>151035156.31999999</c:v>
                </c:pt>
                <c:pt idx="3">
                  <c:v>195893778.49000001</c:v>
                </c:pt>
                <c:pt idx="4">
                  <c:v>189019801.75999999</c:v>
                </c:pt>
              </c:numCache>
            </c:numRef>
          </c:val>
        </c:ser>
        <c:ser>
          <c:idx val="3"/>
          <c:order val="3"/>
          <c:tx>
            <c:strRef>
              <c:f>Hoja3!$A$6</c:f>
              <c:strCache>
                <c:ptCount val="1"/>
                <c:pt idx="0">
                  <c:v>Inscritos en el 2008</c:v>
                </c:pt>
              </c:strCache>
            </c:strRef>
          </c:tx>
          <c:cat>
            <c:numRef>
              <c:f>Hoja3!$B$2:$F$2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Hoja3!$B$6:$F$6</c:f>
              <c:numCache>
                <c:formatCode>#,##0.00</c:formatCode>
                <c:ptCount val="5"/>
                <c:pt idx="0">
                  <c:v>91558.32</c:v>
                </c:pt>
                <c:pt idx="1">
                  <c:v>37159570.240000002</c:v>
                </c:pt>
                <c:pt idx="2">
                  <c:v>188417215.04000005</c:v>
                </c:pt>
                <c:pt idx="3">
                  <c:v>163430109.86000001</c:v>
                </c:pt>
                <c:pt idx="4">
                  <c:v>158532355.26999998</c:v>
                </c:pt>
              </c:numCache>
            </c:numRef>
          </c:val>
        </c:ser>
        <c:ser>
          <c:idx val="4"/>
          <c:order val="4"/>
          <c:tx>
            <c:strRef>
              <c:f>Hoja3!$A$7</c:f>
              <c:strCache>
                <c:ptCount val="1"/>
                <c:pt idx="0">
                  <c:v>Inscritos en el 2009</c:v>
                </c:pt>
              </c:strCache>
            </c:strRef>
          </c:tx>
          <c:cat>
            <c:numRef>
              <c:f>Hoja3!$B$2:$F$2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Hoja3!$B$7:$F$7</c:f>
              <c:numCache>
                <c:formatCode>#,##0.00</c:formatCode>
                <c:ptCount val="5"/>
                <c:pt idx="1">
                  <c:v>1810.62</c:v>
                </c:pt>
                <c:pt idx="2">
                  <c:v>42314029.200000003</c:v>
                </c:pt>
                <c:pt idx="3">
                  <c:v>157686996.79000002</c:v>
                </c:pt>
                <c:pt idx="4">
                  <c:v>160593177.06</c:v>
                </c:pt>
              </c:numCache>
            </c:numRef>
          </c:val>
        </c:ser>
        <c:ser>
          <c:idx val="5"/>
          <c:order val="5"/>
          <c:tx>
            <c:strRef>
              <c:f>Hoja3!$A$8</c:f>
              <c:strCache>
                <c:ptCount val="1"/>
                <c:pt idx="0">
                  <c:v>Inscritos en el 2010</c:v>
                </c:pt>
              </c:strCache>
            </c:strRef>
          </c:tx>
          <c:cat>
            <c:numRef>
              <c:f>Hoja3!$B$2:$F$2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Hoja3!$B$8:$F$8</c:f>
              <c:numCache>
                <c:formatCode>General</c:formatCode>
                <c:ptCount val="5"/>
                <c:pt idx="2" formatCode="#,##0.00">
                  <c:v>329.62</c:v>
                </c:pt>
                <c:pt idx="3" formatCode="#,##0.00">
                  <c:v>293074514.26000005</c:v>
                </c:pt>
                <c:pt idx="4" formatCode="#,##0.00">
                  <c:v>391702608.94</c:v>
                </c:pt>
              </c:numCache>
            </c:numRef>
          </c:val>
        </c:ser>
        <c:ser>
          <c:idx val="6"/>
          <c:order val="6"/>
          <c:tx>
            <c:strRef>
              <c:f>Hoja3!$A$9</c:f>
              <c:strCache>
                <c:ptCount val="1"/>
                <c:pt idx="0">
                  <c:v>Inscritos en el 2011</c:v>
                </c:pt>
              </c:strCache>
            </c:strRef>
          </c:tx>
          <c:cat>
            <c:numRef>
              <c:f>Hoja3!$B$2:$F$2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Hoja3!$B$9:$F$9</c:f>
              <c:numCache>
                <c:formatCode>General</c:formatCode>
                <c:ptCount val="5"/>
                <c:pt idx="3" formatCode="#,##0.00">
                  <c:v>16890.73</c:v>
                </c:pt>
                <c:pt idx="4" formatCode="#,##0.00">
                  <c:v>23030595.77</c:v>
                </c:pt>
              </c:numCache>
            </c:numRef>
          </c:val>
        </c:ser>
        <c:gapWidth val="75"/>
        <c:overlap val="100"/>
        <c:axId val="136763648"/>
        <c:axId val="136929664"/>
      </c:barChart>
      <c:catAx>
        <c:axId val="136763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"/>
                  <a:t>Año de Recaudación</a:t>
                </a:r>
              </a:p>
            </c:rich>
          </c:tx>
          <c:layout>
            <c:manualLayout>
              <c:xMode val="edge"/>
              <c:yMode val="edge"/>
              <c:x val="0.43199534419644187"/>
              <c:y val="0.73915158910220957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36929664"/>
        <c:crosses val="autoZero"/>
        <c:auto val="1"/>
        <c:lblAlgn val="ctr"/>
        <c:lblOffset val="100"/>
      </c:catAx>
      <c:valAx>
        <c:axId val="136929664"/>
        <c:scaling>
          <c:orientation val="minMax"/>
          <c:min val="5000000000"/>
        </c:scaling>
        <c:axPos val="l"/>
        <c:majorGridlines/>
        <c:minorGridlines/>
        <c:numFmt formatCode="#,##0.00" sourceLinked="1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36763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386006550504591E-2"/>
          <c:y val="0.82533157931529744"/>
          <c:w val="0.97382864610734554"/>
          <c:h val="0.17466842068470254"/>
        </c:manualLayout>
      </c:layout>
      <c:txPr>
        <a:bodyPr/>
        <a:lstStyle/>
        <a:p>
          <a:pPr>
            <a:defRPr lang="es-ES" sz="1400"/>
          </a:pPr>
          <a:endParaRPr lang="es-EC"/>
        </a:p>
      </c:txPr>
    </c:legend>
    <c:plotVisOnly val="1"/>
  </c:chart>
  <c:txPr>
    <a:bodyPr/>
    <a:lstStyle/>
    <a:p>
      <a:pPr>
        <a:defRPr sz="1200" b="1">
          <a:solidFill>
            <a:schemeClr val="accent3">
              <a:lumMod val="50000"/>
            </a:schemeClr>
          </a:solidFill>
        </a:defRPr>
      </a:pPr>
      <a:endParaRPr lang="es-EC"/>
    </a:p>
  </c:txPr>
  <c:externalData r:id="rId1"/>
</c:chartSpace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67D6C-D9A9-438C-9371-45ABB8DAA1A7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D7A326E5-F54B-4AAF-ADCF-5073E63ECC64}">
      <dgm:prSet phldrT="[Texto]" custT="1"/>
      <dgm:spPr/>
      <dgm:t>
        <a:bodyPr/>
        <a:lstStyle/>
        <a:p>
          <a:r>
            <a:rPr lang="es-ES_tradnl" sz="900" dirty="0" smtClean="0"/>
            <a:t>Inscripción</a:t>
          </a:r>
          <a:endParaRPr lang="es-ES_tradnl" sz="900" dirty="0"/>
        </a:p>
      </dgm:t>
    </dgm:pt>
    <dgm:pt modelId="{607208D6-2C59-4765-9814-AF2D1D378738}" type="parTrans" cxnId="{C6E6E3AD-2519-440F-822C-2D58BA52BCB0}">
      <dgm:prSet/>
      <dgm:spPr/>
      <dgm:t>
        <a:bodyPr/>
        <a:lstStyle/>
        <a:p>
          <a:endParaRPr lang="es-ES_tradnl" sz="2400"/>
        </a:p>
      </dgm:t>
    </dgm:pt>
    <dgm:pt modelId="{69F54B7C-5C63-4AAC-8EAF-4FDC2781B954}" type="sibTrans" cxnId="{C6E6E3AD-2519-440F-822C-2D58BA52BCB0}">
      <dgm:prSet/>
      <dgm:spPr/>
      <dgm:t>
        <a:bodyPr/>
        <a:lstStyle/>
        <a:p>
          <a:endParaRPr lang="es-ES_tradnl" sz="2400"/>
        </a:p>
      </dgm:t>
    </dgm:pt>
    <dgm:pt modelId="{9B96E3AB-2660-4F8B-8FEA-0F70C5735DC7}">
      <dgm:prSet phldrT="[Texto]" custT="1"/>
      <dgm:spPr/>
      <dgm:t>
        <a:bodyPr/>
        <a:lstStyle/>
        <a:p>
          <a:r>
            <a:rPr lang="es-ES_tradnl" sz="900" dirty="0" smtClean="0"/>
            <a:t>Presentación</a:t>
          </a:r>
          <a:endParaRPr lang="es-ES_tradnl" sz="900" dirty="0"/>
        </a:p>
      </dgm:t>
    </dgm:pt>
    <dgm:pt modelId="{DE4371F3-1126-48B5-B716-8C25014B748F}" type="parTrans" cxnId="{663A8BD9-E59E-4439-B122-965439737FC7}">
      <dgm:prSet/>
      <dgm:spPr/>
      <dgm:t>
        <a:bodyPr/>
        <a:lstStyle/>
        <a:p>
          <a:endParaRPr lang="es-ES_tradnl" sz="2400"/>
        </a:p>
      </dgm:t>
    </dgm:pt>
    <dgm:pt modelId="{C3912F55-EB73-4B48-BE4E-9784F8897D46}" type="sibTrans" cxnId="{663A8BD9-E59E-4439-B122-965439737FC7}">
      <dgm:prSet/>
      <dgm:spPr/>
      <dgm:t>
        <a:bodyPr/>
        <a:lstStyle/>
        <a:p>
          <a:endParaRPr lang="es-ES_tradnl" sz="2400"/>
        </a:p>
      </dgm:t>
    </dgm:pt>
    <dgm:pt modelId="{BA6E7DFF-8876-433C-BB56-36BDCD6C2A36}">
      <dgm:prSet phldrT="[Texto]" custT="1"/>
      <dgm:spPr/>
      <dgm:t>
        <a:bodyPr/>
        <a:lstStyle/>
        <a:p>
          <a:r>
            <a:rPr lang="es-ES_tradnl" sz="900" dirty="0" smtClean="0"/>
            <a:t>Veracidad</a:t>
          </a:r>
          <a:endParaRPr lang="es-ES_tradnl" sz="900" dirty="0"/>
        </a:p>
      </dgm:t>
    </dgm:pt>
    <dgm:pt modelId="{D3A8E286-7028-4041-AED4-9298E1C5B67A}" type="parTrans" cxnId="{C556FD92-01C2-42FE-9468-BBF554C762A0}">
      <dgm:prSet/>
      <dgm:spPr/>
      <dgm:t>
        <a:bodyPr/>
        <a:lstStyle/>
        <a:p>
          <a:endParaRPr lang="es-ES_tradnl" sz="2400"/>
        </a:p>
      </dgm:t>
    </dgm:pt>
    <dgm:pt modelId="{E2D5576F-7C06-4046-ABF5-70A0DE44B7E3}" type="sibTrans" cxnId="{C556FD92-01C2-42FE-9468-BBF554C762A0}">
      <dgm:prSet/>
      <dgm:spPr/>
      <dgm:t>
        <a:bodyPr/>
        <a:lstStyle/>
        <a:p>
          <a:endParaRPr lang="es-ES_tradnl" sz="2400"/>
        </a:p>
      </dgm:t>
    </dgm:pt>
    <dgm:pt modelId="{81261DD1-4849-44DB-8319-332D8CA7DF6A}">
      <dgm:prSet phldrT="[Texto]" custT="1"/>
      <dgm:spPr/>
      <dgm:t>
        <a:bodyPr/>
        <a:lstStyle/>
        <a:p>
          <a:r>
            <a:rPr lang="es-ES_tradnl" sz="900" dirty="0" smtClean="0"/>
            <a:t>Pago</a:t>
          </a:r>
          <a:endParaRPr lang="es-ES_tradnl" sz="900" dirty="0"/>
        </a:p>
      </dgm:t>
    </dgm:pt>
    <dgm:pt modelId="{8D6B629B-2BFA-4692-8186-574067AFB6F8}" type="parTrans" cxnId="{207DB5DC-5DB1-400E-B5BA-88435B8D0D6F}">
      <dgm:prSet/>
      <dgm:spPr/>
      <dgm:t>
        <a:bodyPr/>
        <a:lstStyle/>
        <a:p>
          <a:endParaRPr lang="es-ES_tradnl" sz="2400"/>
        </a:p>
      </dgm:t>
    </dgm:pt>
    <dgm:pt modelId="{8CDE8657-3536-43D7-BB4F-5E53BA1E09DF}" type="sibTrans" cxnId="{207DB5DC-5DB1-400E-B5BA-88435B8D0D6F}">
      <dgm:prSet/>
      <dgm:spPr/>
      <dgm:t>
        <a:bodyPr/>
        <a:lstStyle/>
        <a:p>
          <a:endParaRPr lang="es-ES_tradnl" sz="2400"/>
        </a:p>
      </dgm:t>
    </dgm:pt>
    <dgm:pt modelId="{73CBE515-CB91-4DB1-AC76-8EACCEE26609}">
      <dgm:prSet phldrT="[Texto]" custT="1"/>
      <dgm:spPr/>
      <dgm:t>
        <a:bodyPr/>
        <a:lstStyle/>
        <a:p>
          <a:r>
            <a:rPr lang="es-ES_tradnl" sz="900" dirty="0" smtClean="0"/>
            <a:t>Facturación</a:t>
          </a:r>
          <a:endParaRPr lang="es-ES_tradnl" sz="900" dirty="0"/>
        </a:p>
      </dgm:t>
    </dgm:pt>
    <dgm:pt modelId="{4CE7D583-8804-4DE4-90C7-8B017A98CC22}" type="parTrans" cxnId="{DFBAC839-59E0-41D6-A14B-13F0AE4322CE}">
      <dgm:prSet/>
      <dgm:spPr/>
      <dgm:t>
        <a:bodyPr/>
        <a:lstStyle/>
        <a:p>
          <a:endParaRPr lang="es-EC"/>
        </a:p>
      </dgm:t>
    </dgm:pt>
    <dgm:pt modelId="{4914C29D-5E75-47E7-A713-A12420B39E4A}" type="sibTrans" cxnId="{DFBAC839-59E0-41D6-A14B-13F0AE4322CE}">
      <dgm:prSet/>
      <dgm:spPr/>
      <dgm:t>
        <a:bodyPr/>
        <a:lstStyle/>
        <a:p>
          <a:endParaRPr lang="es-EC"/>
        </a:p>
      </dgm:t>
    </dgm:pt>
    <dgm:pt modelId="{63CB7260-E2E2-450A-9F9F-A4603D8C840A}" type="pres">
      <dgm:prSet presAssocID="{8A967D6C-D9A9-438C-9371-45ABB8DAA1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CD4BB77-9736-4996-AC3A-44837D1F89F9}" type="pres">
      <dgm:prSet presAssocID="{8A967D6C-D9A9-438C-9371-45ABB8DAA1A7}" presName="arrow" presStyleLbl="bgShp" presStyleIdx="0" presStyleCnt="1"/>
      <dgm:spPr/>
      <dgm:t>
        <a:bodyPr/>
        <a:lstStyle/>
        <a:p>
          <a:endParaRPr lang="es-EC"/>
        </a:p>
      </dgm:t>
    </dgm:pt>
    <dgm:pt modelId="{C1523F12-7DA6-4603-8FC9-AFAFEDDD4321}" type="pres">
      <dgm:prSet presAssocID="{8A967D6C-D9A9-438C-9371-45ABB8DAA1A7}" presName="points" presStyleCnt="0"/>
      <dgm:spPr/>
      <dgm:t>
        <a:bodyPr/>
        <a:lstStyle/>
        <a:p>
          <a:endParaRPr lang="es-EC"/>
        </a:p>
      </dgm:t>
    </dgm:pt>
    <dgm:pt modelId="{44D0AEB5-ABFD-413F-9748-FE8D4ACF675F}" type="pres">
      <dgm:prSet presAssocID="{D7A326E5-F54B-4AAF-ADCF-5073E63ECC64}" presName="compositeA" presStyleCnt="0"/>
      <dgm:spPr/>
      <dgm:t>
        <a:bodyPr/>
        <a:lstStyle/>
        <a:p>
          <a:endParaRPr lang="es-EC"/>
        </a:p>
      </dgm:t>
    </dgm:pt>
    <dgm:pt modelId="{3CAC87A7-D4B7-4FE4-BA07-A7B634740320}" type="pres">
      <dgm:prSet presAssocID="{D7A326E5-F54B-4AAF-ADCF-5073E63ECC6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53079A-D720-4F90-9D9D-5B79715465D4}" type="pres">
      <dgm:prSet presAssocID="{D7A326E5-F54B-4AAF-ADCF-5073E63ECC64}" presName="circleA" presStyleLbl="node1" presStyleIdx="0" presStyleCnt="5"/>
      <dgm:spPr/>
      <dgm:t>
        <a:bodyPr/>
        <a:lstStyle/>
        <a:p>
          <a:endParaRPr lang="es-EC"/>
        </a:p>
      </dgm:t>
    </dgm:pt>
    <dgm:pt modelId="{8B20A6BC-BFE5-40E3-9A17-66016D72A9F1}" type="pres">
      <dgm:prSet presAssocID="{D7A326E5-F54B-4AAF-ADCF-5073E63ECC64}" presName="spaceA" presStyleCnt="0"/>
      <dgm:spPr/>
      <dgm:t>
        <a:bodyPr/>
        <a:lstStyle/>
        <a:p>
          <a:endParaRPr lang="es-EC"/>
        </a:p>
      </dgm:t>
    </dgm:pt>
    <dgm:pt modelId="{06158D68-3A5D-4414-8366-57BBA1024083}" type="pres">
      <dgm:prSet presAssocID="{69F54B7C-5C63-4AAC-8EAF-4FDC2781B954}" presName="space" presStyleCnt="0"/>
      <dgm:spPr/>
      <dgm:t>
        <a:bodyPr/>
        <a:lstStyle/>
        <a:p>
          <a:endParaRPr lang="es-EC"/>
        </a:p>
      </dgm:t>
    </dgm:pt>
    <dgm:pt modelId="{CDB244A2-2493-4141-BD4B-38656304D5DA}" type="pres">
      <dgm:prSet presAssocID="{73CBE515-CB91-4DB1-AC76-8EACCEE26609}" presName="compositeB" presStyleCnt="0"/>
      <dgm:spPr/>
    </dgm:pt>
    <dgm:pt modelId="{DA312988-B3A4-4BAF-9671-807728226F46}" type="pres">
      <dgm:prSet presAssocID="{73CBE515-CB91-4DB1-AC76-8EACCEE2660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AAB23-382A-4F11-BD96-8F8B3CBE8CB9}" type="pres">
      <dgm:prSet presAssocID="{73CBE515-CB91-4DB1-AC76-8EACCEE26609}" presName="circleB" presStyleLbl="node1" presStyleIdx="1" presStyleCnt="5"/>
      <dgm:spPr/>
    </dgm:pt>
    <dgm:pt modelId="{F57DA401-2F99-4409-AD2E-3C4952BE89E8}" type="pres">
      <dgm:prSet presAssocID="{73CBE515-CB91-4DB1-AC76-8EACCEE26609}" presName="spaceB" presStyleCnt="0"/>
      <dgm:spPr/>
    </dgm:pt>
    <dgm:pt modelId="{E5697A40-C1AD-40C0-B819-A2440220578C}" type="pres">
      <dgm:prSet presAssocID="{4914C29D-5E75-47E7-A713-A12420B39E4A}" presName="space" presStyleCnt="0"/>
      <dgm:spPr/>
    </dgm:pt>
    <dgm:pt modelId="{5BA4992B-832E-423E-8F11-51CB7AF65FFD}" type="pres">
      <dgm:prSet presAssocID="{9B96E3AB-2660-4F8B-8FEA-0F70C5735DC7}" presName="compositeA" presStyleCnt="0"/>
      <dgm:spPr/>
    </dgm:pt>
    <dgm:pt modelId="{65EADB0A-8E3C-47EC-A716-FAD48ED05AEB}" type="pres">
      <dgm:prSet presAssocID="{9B96E3AB-2660-4F8B-8FEA-0F70C5735DC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34CC6-3EF0-420B-BF5E-B150C32D91ED}" type="pres">
      <dgm:prSet presAssocID="{9B96E3AB-2660-4F8B-8FEA-0F70C5735DC7}" presName="circleA" presStyleLbl="node1" presStyleIdx="2" presStyleCnt="5"/>
      <dgm:spPr/>
    </dgm:pt>
    <dgm:pt modelId="{8590FBC9-1FBB-4451-B7F9-8AC531F176F9}" type="pres">
      <dgm:prSet presAssocID="{9B96E3AB-2660-4F8B-8FEA-0F70C5735DC7}" presName="spaceA" presStyleCnt="0"/>
      <dgm:spPr/>
    </dgm:pt>
    <dgm:pt modelId="{FF82CC98-46BB-46A6-9829-C45E0FEE4403}" type="pres">
      <dgm:prSet presAssocID="{C3912F55-EB73-4B48-BE4E-9784F8897D46}" presName="space" presStyleCnt="0"/>
      <dgm:spPr/>
      <dgm:t>
        <a:bodyPr/>
        <a:lstStyle/>
        <a:p>
          <a:endParaRPr lang="es-EC"/>
        </a:p>
      </dgm:t>
    </dgm:pt>
    <dgm:pt modelId="{09B52389-22E1-4145-930C-E2182664CC17}" type="pres">
      <dgm:prSet presAssocID="{BA6E7DFF-8876-433C-BB56-36BDCD6C2A36}" presName="compositeB" presStyleCnt="0"/>
      <dgm:spPr/>
    </dgm:pt>
    <dgm:pt modelId="{A28A7607-56BD-465A-9667-C78EFD5996EE}" type="pres">
      <dgm:prSet presAssocID="{BA6E7DFF-8876-433C-BB56-36BDCD6C2A3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433D3-DCDF-42FF-914D-24CFDF6366D1}" type="pres">
      <dgm:prSet presAssocID="{BA6E7DFF-8876-433C-BB56-36BDCD6C2A36}" presName="circleB" presStyleLbl="node1" presStyleIdx="3" presStyleCnt="5"/>
      <dgm:spPr/>
    </dgm:pt>
    <dgm:pt modelId="{6251D012-85C0-4658-A754-20AB407B1D1A}" type="pres">
      <dgm:prSet presAssocID="{BA6E7DFF-8876-433C-BB56-36BDCD6C2A36}" presName="spaceB" presStyleCnt="0"/>
      <dgm:spPr/>
    </dgm:pt>
    <dgm:pt modelId="{46B327E3-9944-4C32-93F6-7F4B375D7152}" type="pres">
      <dgm:prSet presAssocID="{E2D5576F-7C06-4046-ABF5-70A0DE44B7E3}" presName="space" presStyleCnt="0"/>
      <dgm:spPr/>
      <dgm:t>
        <a:bodyPr/>
        <a:lstStyle/>
        <a:p>
          <a:endParaRPr lang="es-EC"/>
        </a:p>
      </dgm:t>
    </dgm:pt>
    <dgm:pt modelId="{6E4EEB47-C6A8-4EAD-84E0-AF6C1546E989}" type="pres">
      <dgm:prSet presAssocID="{81261DD1-4849-44DB-8319-332D8CA7DF6A}" presName="compositeA" presStyleCnt="0"/>
      <dgm:spPr/>
    </dgm:pt>
    <dgm:pt modelId="{005648A6-9CA5-4631-8399-DF1F161D2AFD}" type="pres">
      <dgm:prSet presAssocID="{81261DD1-4849-44DB-8319-332D8CA7DF6A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377F7-DAC8-43C5-920F-80B7461171AA}" type="pres">
      <dgm:prSet presAssocID="{81261DD1-4849-44DB-8319-332D8CA7DF6A}" presName="circleA" presStyleLbl="node1" presStyleIdx="4" presStyleCnt="5"/>
      <dgm:spPr/>
    </dgm:pt>
    <dgm:pt modelId="{A9E15EA7-8BDE-43ED-BFB8-CFA845348416}" type="pres">
      <dgm:prSet presAssocID="{81261DD1-4849-44DB-8319-332D8CA7DF6A}" presName="spaceA" presStyleCnt="0"/>
      <dgm:spPr/>
    </dgm:pt>
  </dgm:ptLst>
  <dgm:cxnLst>
    <dgm:cxn modelId="{6D62AB28-5149-4185-BB97-82D33DCD4EB6}" type="presOf" srcId="{9B96E3AB-2660-4F8B-8FEA-0F70C5735DC7}" destId="{65EADB0A-8E3C-47EC-A716-FAD48ED05AEB}" srcOrd="0" destOrd="0" presId="urn:microsoft.com/office/officeart/2005/8/layout/hProcess11"/>
    <dgm:cxn modelId="{E487A856-A63E-4ED3-A79B-75F810F594C3}" type="presOf" srcId="{8A967D6C-D9A9-438C-9371-45ABB8DAA1A7}" destId="{63CB7260-E2E2-450A-9F9F-A4603D8C840A}" srcOrd="0" destOrd="0" presId="urn:microsoft.com/office/officeart/2005/8/layout/hProcess11"/>
    <dgm:cxn modelId="{663A8BD9-E59E-4439-B122-965439737FC7}" srcId="{8A967D6C-D9A9-438C-9371-45ABB8DAA1A7}" destId="{9B96E3AB-2660-4F8B-8FEA-0F70C5735DC7}" srcOrd="2" destOrd="0" parTransId="{DE4371F3-1126-48B5-B716-8C25014B748F}" sibTransId="{C3912F55-EB73-4B48-BE4E-9784F8897D46}"/>
    <dgm:cxn modelId="{A3D204A1-06BB-4EB9-B658-9D0AFBE1EE44}" type="presOf" srcId="{D7A326E5-F54B-4AAF-ADCF-5073E63ECC64}" destId="{3CAC87A7-D4B7-4FE4-BA07-A7B634740320}" srcOrd="0" destOrd="0" presId="urn:microsoft.com/office/officeart/2005/8/layout/hProcess11"/>
    <dgm:cxn modelId="{352CC7D8-479F-45B3-AE67-DC85036B2659}" type="presOf" srcId="{73CBE515-CB91-4DB1-AC76-8EACCEE26609}" destId="{DA312988-B3A4-4BAF-9671-807728226F46}" srcOrd="0" destOrd="0" presId="urn:microsoft.com/office/officeart/2005/8/layout/hProcess11"/>
    <dgm:cxn modelId="{C6E6E3AD-2519-440F-822C-2D58BA52BCB0}" srcId="{8A967D6C-D9A9-438C-9371-45ABB8DAA1A7}" destId="{D7A326E5-F54B-4AAF-ADCF-5073E63ECC64}" srcOrd="0" destOrd="0" parTransId="{607208D6-2C59-4765-9814-AF2D1D378738}" sibTransId="{69F54B7C-5C63-4AAC-8EAF-4FDC2781B954}"/>
    <dgm:cxn modelId="{DFBAC839-59E0-41D6-A14B-13F0AE4322CE}" srcId="{8A967D6C-D9A9-438C-9371-45ABB8DAA1A7}" destId="{73CBE515-CB91-4DB1-AC76-8EACCEE26609}" srcOrd="1" destOrd="0" parTransId="{4CE7D583-8804-4DE4-90C7-8B017A98CC22}" sibTransId="{4914C29D-5E75-47E7-A713-A12420B39E4A}"/>
    <dgm:cxn modelId="{207DB5DC-5DB1-400E-B5BA-88435B8D0D6F}" srcId="{8A967D6C-D9A9-438C-9371-45ABB8DAA1A7}" destId="{81261DD1-4849-44DB-8319-332D8CA7DF6A}" srcOrd="4" destOrd="0" parTransId="{8D6B629B-2BFA-4692-8186-574067AFB6F8}" sibTransId="{8CDE8657-3536-43D7-BB4F-5E53BA1E09DF}"/>
    <dgm:cxn modelId="{C556FD92-01C2-42FE-9468-BBF554C762A0}" srcId="{8A967D6C-D9A9-438C-9371-45ABB8DAA1A7}" destId="{BA6E7DFF-8876-433C-BB56-36BDCD6C2A36}" srcOrd="3" destOrd="0" parTransId="{D3A8E286-7028-4041-AED4-9298E1C5B67A}" sibTransId="{E2D5576F-7C06-4046-ABF5-70A0DE44B7E3}"/>
    <dgm:cxn modelId="{B681390F-C015-4188-A04A-33F44A36A93B}" type="presOf" srcId="{BA6E7DFF-8876-433C-BB56-36BDCD6C2A36}" destId="{A28A7607-56BD-465A-9667-C78EFD5996EE}" srcOrd="0" destOrd="0" presId="urn:microsoft.com/office/officeart/2005/8/layout/hProcess11"/>
    <dgm:cxn modelId="{9A6CF827-DCF5-47C9-94AC-273F400111D1}" type="presOf" srcId="{81261DD1-4849-44DB-8319-332D8CA7DF6A}" destId="{005648A6-9CA5-4631-8399-DF1F161D2AFD}" srcOrd="0" destOrd="0" presId="urn:microsoft.com/office/officeart/2005/8/layout/hProcess11"/>
    <dgm:cxn modelId="{1136BA55-256E-43C4-B46D-CB8C73541446}" type="presParOf" srcId="{63CB7260-E2E2-450A-9F9F-A4603D8C840A}" destId="{ACD4BB77-9736-4996-AC3A-44837D1F89F9}" srcOrd="0" destOrd="0" presId="urn:microsoft.com/office/officeart/2005/8/layout/hProcess11"/>
    <dgm:cxn modelId="{18CB8F53-317D-433F-8A06-78595C0640AF}" type="presParOf" srcId="{63CB7260-E2E2-450A-9F9F-A4603D8C840A}" destId="{C1523F12-7DA6-4603-8FC9-AFAFEDDD4321}" srcOrd="1" destOrd="0" presId="urn:microsoft.com/office/officeart/2005/8/layout/hProcess11"/>
    <dgm:cxn modelId="{EB606C85-36DE-4953-A641-D61A7BBD7960}" type="presParOf" srcId="{C1523F12-7DA6-4603-8FC9-AFAFEDDD4321}" destId="{44D0AEB5-ABFD-413F-9748-FE8D4ACF675F}" srcOrd="0" destOrd="0" presId="urn:microsoft.com/office/officeart/2005/8/layout/hProcess11"/>
    <dgm:cxn modelId="{47A37D4E-90E9-465B-9F93-DA2866DE6E87}" type="presParOf" srcId="{44D0AEB5-ABFD-413F-9748-FE8D4ACF675F}" destId="{3CAC87A7-D4B7-4FE4-BA07-A7B634740320}" srcOrd="0" destOrd="0" presId="urn:microsoft.com/office/officeart/2005/8/layout/hProcess11"/>
    <dgm:cxn modelId="{53566152-5DF4-4C3F-82E4-618234281533}" type="presParOf" srcId="{44D0AEB5-ABFD-413F-9748-FE8D4ACF675F}" destId="{3653079A-D720-4F90-9D9D-5B79715465D4}" srcOrd="1" destOrd="0" presId="urn:microsoft.com/office/officeart/2005/8/layout/hProcess11"/>
    <dgm:cxn modelId="{0626F3C3-53BB-4559-A985-DB64CBFBF797}" type="presParOf" srcId="{44D0AEB5-ABFD-413F-9748-FE8D4ACF675F}" destId="{8B20A6BC-BFE5-40E3-9A17-66016D72A9F1}" srcOrd="2" destOrd="0" presId="urn:microsoft.com/office/officeart/2005/8/layout/hProcess11"/>
    <dgm:cxn modelId="{D70048F1-E1D3-4A9E-93A5-764C02916FC6}" type="presParOf" srcId="{C1523F12-7DA6-4603-8FC9-AFAFEDDD4321}" destId="{06158D68-3A5D-4414-8366-57BBA1024083}" srcOrd="1" destOrd="0" presId="urn:microsoft.com/office/officeart/2005/8/layout/hProcess11"/>
    <dgm:cxn modelId="{B13456DD-6D9F-4C1C-A237-B2D4E1A0DCA9}" type="presParOf" srcId="{C1523F12-7DA6-4603-8FC9-AFAFEDDD4321}" destId="{CDB244A2-2493-4141-BD4B-38656304D5DA}" srcOrd="2" destOrd="0" presId="urn:microsoft.com/office/officeart/2005/8/layout/hProcess11"/>
    <dgm:cxn modelId="{37AC05F0-17B6-4305-8389-812405A0156D}" type="presParOf" srcId="{CDB244A2-2493-4141-BD4B-38656304D5DA}" destId="{DA312988-B3A4-4BAF-9671-807728226F46}" srcOrd="0" destOrd="0" presId="urn:microsoft.com/office/officeart/2005/8/layout/hProcess11"/>
    <dgm:cxn modelId="{87BDF026-D991-4324-A356-AE2264118E3D}" type="presParOf" srcId="{CDB244A2-2493-4141-BD4B-38656304D5DA}" destId="{5B0AAB23-382A-4F11-BD96-8F8B3CBE8CB9}" srcOrd="1" destOrd="0" presId="urn:microsoft.com/office/officeart/2005/8/layout/hProcess11"/>
    <dgm:cxn modelId="{6EBE57BD-376B-4084-AC3B-F1BC01461F02}" type="presParOf" srcId="{CDB244A2-2493-4141-BD4B-38656304D5DA}" destId="{F57DA401-2F99-4409-AD2E-3C4952BE89E8}" srcOrd="2" destOrd="0" presId="urn:microsoft.com/office/officeart/2005/8/layout/hProcess11"/>
    <dgm:cxn modelId="{A3E58B17-4D08-4DA1-B0C0-EDDC00D595D6}" type="presParOf" srcId="{C1523F12-7DA6-4603-8FC9-AFAFEDDD4321}" destId="{E5697A40-C1AD-40C0-B819-A2440220578C}" srcOrd="3" destOrd="0" presId="urn:microsoft.com/office/officeart/2005/8/layout/hProcess11"/>
    <dgm:cxn modelId="{398DCBD8-894E-4F8F-87C8-D689B578031E}" type="presParOf" srcId="{C1523F12-7DA6-4603-8FC9-AFAFEDDD4321}" destId="{5BA4992B-832E-423E-8F11-51CB7AF65FFD}" srcOrd="4" destOrd="0" presId="urn:microsoft.com/office/officeart/2005/8/layout/hProcess11"/>
    <dgm:cxn modelId="{CC3F0179-CD56-4118-B3F0-CFC388218AB1}" type="presParOf" srcId="{5BA4992B-832E-423E-8F11-51CB7AF65FFD}" destId="{65EADB0A-8E3C-47EC-A716-FAD48ED05AEB}" srcOrd="0" destOrd="0" presId="urn:microsoft.com/office/officeart/2005/8/layout/hProcess11"/>
    <dgm:cxn modelId="{B67AF2DD-59DF-4FEC-B528-442F1C5E6BF3}" type="presParOf" srcId="{5BA4992B-832E-423E-8F11-51CB7AF65FFD}" destId="{1C434CC6-3EF0-420B-BF5E-B150C32D91ED}" srcOrd="1" destOrd="0" presId="urn:microsoft.com/office/officeart/2005/8/layout/hProcess11"/>
    <dgm:cxn modelId="{C0F70CAC-17C0-416B-8FDC-185DF334E94E}" type="presParOf" srcId="{5BA4992B-832E-423E-8F11-51CB7AF65FFD}" destId="{8590FBC9-1FBB-4451-B7F9-8AC531F176F9}" srcOrd="2" destOrd="0" presId="urn:microsoft.com/office/officeart/2005/8/layout/hProcess11"/>
    <dgm:cxn modelId="{8C6F310F-9FFA-455A-9C08-B5B5D5407895}" type="presParOf" srcId="{C1523F12-7DA6-4603-8FC9-AFAFEDDD4321}" destId="{FF82CC98-46BB-46A6-9829-C45E0FEE4403}" srcOrd="5" destOrd="0" presId="urn:microsoft.com/office/officeart/2005/8/layout/hProcess11"/>
    <dgm:cxn modelId="{374F53A9-DCEC-409A-BD77-DC570CE56FEA}" type="presParOf" srcId="{C1523F12-7DA6-4603-8FC9-AFAFEDDD4321}" destId="{09B52389-22E1-4145-930C-E2182664CC17}" srcOrd="6" destOrd="0" presId="urn:microsoft.com/office/officeart/2005/8/layout/hProcess11"/>
    <dgm:cxn modelId="{65B7CE2C-7521-47B5-86B3-33012C71980A}" type="presParOf" srcId="{09B52389-22E1-4145-930C-E2182664CC17}" destId="{A28A7607-56BD-465A-9667-C78EFD5996EE}" srcOrd="0" destOrd="0" presId="urn:microsoft.com/office/officeart/2005/8/layout/hProcess11"/>
    <dgm:cxn modelId="{C822EF65-4B4F-4B7F-9C68-C561D410685F}" type="presParOf" srcId="{09B52389-22E1-4145-930C-E2182664CC17}" destId="{FD4433D3-DCDF-42FF-914D-24CFDF6366D1}" srcOrd="1" destOrd="0" presId="urn:microsoft.com/office/officeart/2005/8/layout/hProcess11"/>
    <dgm:cxn modelId="{634C2860-6A9F-4E93-A2CE-B824E3AA7D0B}" type="presParOf" srcId="{09B52389-22E1-4145-930C-E2182664CC17}" destId="{6251D012-85C0-4658-A754-20AB407B1D1A}" srcOrd="2" destOrd="0" presId="urn:microsoft.com/office/officeart/2005/8/layout/hProcess11"/>
    <dgm:cxn modelId="{FDBEB832-2FDF-4B59-8E78-0B93CB86F557}" type="presParOf" srcId="{C1523F12-7DA6-4603-8FC9-AFAFEDDD4321}" destId="{46B327E3-9944-4C32-93F6-7F4B375D7152}" srcOrd="7" destOrd="0" presId="urn:microsoft.com/office/officeart/2005/8/layout/hProcess11"/>
    <dgm:cxn modelId="{CB8FE7F0-2F36-4FFA-9C75-A7A0678D981E}" type="presParOf" srcId="{C1523F12-7DA6-4603-8FC9-AFAFEDDD4321}" destId="{6E4EEB47-C6A8-4EAD-84E0-AF6C1546E989}" srcOrd="8" destOrd="0" presId="urn:microsoft.com/office/officeart/2005/8/layout/hProcess11"/>
    <dgm:cxn modelId="{F4790FC8-3479-4DD3-BB7C-AD4E50068958}" type="presParOf" srcId="{6E4EEB47-C6A8-4EAD-84E0-AF6C1546E989}" destId="{005648A6-9CA5-4631-8399-DF1F161D2AFD}" srcOrd="0" destOrd="0" presId="urn:microsoft.com/office/officeart/2005/8/layout/hProcess11"/>
    <dgm:cxn modelId="{BC50DDA4-C856-4E6E-AB68-96EE08153DEA}" type="presParOf" srcId="{6E4EEB47-C6A8-4EAD-84E0-AF6C1546E989}" destId="{A02377F7-DAC8-43C5-920F-80B7461171AA}" srcOrd="1" destOrd="0" presId="urn:microsoft.com/office/officeart/2005/8/layout/hProcess11"/>
    <dgm:cxn modelId="{A711658C-20BA-4F7A-8E95-FD94A9D96E4F}" type="presParOf" srcId="{6E4EEB47-C6A8-4EAD-84E0-AF6C1546E989}" destId="{A9E15EA7-8BDE-43ED-BFB8-CFA845348416}" srcOrd="2" destOrd="0" presId="urn:microsoft.com/office/officeart/2005/8/layout/hProcess1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4E72C4-778C-45FE-88EB-A2B11B151EE6}" type="doc">
      <dgm:prSet loTypeId="urn:microsoft.com/office/officeart/2008/layout/Squa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0887174-A8CD-40B4-B6E3-C5E597598F55}">
      <dgm:prSet phldrT="[Texto]" custT="1"/>
      <dgm:spPr/>
      <dgm:t>
        <a:bodyPr/>
        <a:lstStyle/>
        <a:p>
          <a:r>
            <a:rPr lang="es-MX" sz="2400" dirty="0" smtClean="0"/>
            <a:t>Sociedades </a:t>
          </a:r>
          <a:r>
            <a:rPr lang="es-MX" sz="1800" dirty="0" smtClean="0"/>
            <a:t>(137.449)</a:t>
          </a:r>
          <a:endParaRPr lang="es-EC" sz="1800" dirty="0"/>
        </a:p>
      </dgm:t>
    </dgm:pt>
    <dgm:pt modelId="{1CB6E770-7F65-490F-8769-700A7DEE9F90}" type="parTrans" cxnId="{33EA1F6E-92B7-41EE-8891-2EAC08D54E8C}">
      <dgm:prSet/>
      <dgm:spPr/>
      <dgm:t>
        <a:bodyPr/>
        <a:lstStyle/>
        <a:p>
          <a:endParaRPr lang="es-EC"/>
        </a:p>
      </dgm:t>
    </dgm:pt>
    <dgm:pt modelId="{10346C18-3C45-4E4B-97FB-3742545BEEF9}" type="sibTrans" cxnId="{33EA1F6E-92B7-41EE-8891-2EAC08D54E8C}">
      <dgm:prSet/>
      <dgm:spPr/>
      <dgm:t>
        <a:bodyPr/>
        <a:lstStyle/>
        <a:p>
          <a:endParaRPr lang="es-EC"/>
        </a:p>
      </dgm:t>
    </dgm:pt>
    <dgm:pt modelId="{5F1A3F69-E352-4786-9C23-D7A342C67EE2}">
      <dgm:prSet phldrT="[Texto]" custT="1"/>
      <dgm:spPr/>
      <dgm:t>
        <a:bodyPr/>
        <a:lstStyle/>
        <a:p>
          <a:r>
            <a:rPr lang="es-MX" sz="1600" b="1" u="sng" dirty="0" smtClean="0"/>
            <a:t>Impuestos</a:t>
          </a:r>
        </a:p>
        <a:p>
          <a:r>
            <a:rPr lang="es-MX" sz="1600" dirty="0" smtClean="0"/>
            <a:t>Renta, IVA, ICE, IRBP</a:t>
          </a:r>
          <a:endParaRPr lang="es-EC" sz="1600" dirty="0"/>
        </a:p>
      </dgm:t>
    </dgm:pt>
    <dgm:pt modelId="{509AB1A8-94CC-4FC2-B437-A9535A4D4A84}" type="parTrans" cxnId="{9D2BC457-99C8-48F4-B1CC-E0E895BD924D}">
      <dgm:prSet/>
      <dgm:spPr/>
      <dgm:t>
        <a:bodyPr/>
        <a:lstStyle/>
        <a:p>
          <a:endParaRPr lang="es-EC"/>
        </a:p>
      </dgm:t>
    </dgm:pt>
    <dgm:pt modelId="{386003E4-6621-4BEF-A47B-8FA30F5B2492}" type="sibTrans" cxnId="{9D2BC457-99C8-48F4-B1CC-E0E895BD924D}">
      <dgm:prSet/>
      <dgm:spPr/>
      <dgm:t>
        <a:bodyPr/>
        <a:lstStyle/>
        <a:p>
          <a:endParaRPr lang="es-EC"/>
        </a:p>
      </dgm:t>
    </dgm:pt>
    <dgm:pt modelId="{080B8586-374F-4980-8517-BFEF6E43BEA4}">
      <dgm:prSet phldrT="[Texto]" custT="1"/>
      <dgm:spPr/>
      <dgm:t>
        <a:bodyPr/>
        <a:lstStyle/>
        <a:p>
          <a:r>
            <a:rPr lang="es-MX" sz="1600" b="1" u="sng" dirty="0" smtClean="0"/>
            <a:t>Ejercicios fiscales</a:t>
          </a:r>
          <a:endParaRPr lang="es-EC" sz="1600" b="1" u="sng" dirty="0" smtClean="0"/>
        </a:p>
        <a:p>
          <a:r>
            <a:rPr lang="es-MX" sz="1600" dirty="0" smtClean="0"/>
            <a:t>2011, 2012, 2013</a:t>
          </a:r>
          <a:endParaRPr lang="es-EC" sz="1600" dirty="0"/>
        </a:p>
      </dgm:t>
    </dgm:pt>
    <dgm:pt modelId="{7F9E0259-E7D4-4FA2-93D5-6B2DD28A5D6E}" type="parTrans" cxnId="{C9A38CF2-3495-425D-8354-B4472F4A5DF7}">
      <dgm:prSet/>
      <dgm:spPr/>
      <dgm:t>
        <a:bodyPr/>
        <a:lstStyle/>
        <a:p>
          <a:endParaRPr lang="es-EC"/>
        </a:p>
      </dgm:t>
    </dgm:pt>
    <dgm:pt modelId="{B90E1539-DFF8-4BB2-AE51-1A136DA8109C}" type="sibTrans" cxnId="{C9A38CF2-3495-425D-8354-B4472F4A5DF7}">
      <dgm:prSet/>
      <dgm:spPr/>
      <dgm:t>
        <a:bodyPr/>
        <a:lstStyle/>
        <a:p>
          <a:endParaRPr lang="es-EC"/>
        </a:p>
      </dgm:t>
    </dgm:pt>
    <dgm:pt modelId="{D48CD634-DD0C-4BCB-9DCF-6C5B450A168B}">
      <dgm:prSet phldrT="[Texto]" custT="1"/>
      <dgm:spPr/>
      <dgm:t>
        <a:bodyPr/>
        <a:lstStyle/>
        <a:p>
          <a:r>
            <a:rPr lang="es-MX" sz="2400" dirty="0" smtClean="0"/>
            <a:t>Personas naturales </a:t>
          </a:r>
          <a:r>
            <a:rPr lang="es-MX" sz="1800" dirty="0" smtClean="0"/>
            <a:t>(1´337.453)</a:t>
          </a:r>
          <a:endParaRPr lang="es-EC" sz="1800" dirty="0"/>
        </a:p>
      </dgm:t>
    </dgm:pt>
    <dgm:pt modelId="{0D547516-C05B-4E5B-A7F6-BC1629AE293D}" type="parTrans" cxnId="{170CDAF2-D5AB-434A-A284-C12526D1A037}">
      <dgm:prSet/>
      <dgm:spPr/>
      <dgm:t>
        <a:bodyPr/>
        <a:lstStyle/>
        <a:p>
          <a:endParaRPr lang="es-EC"/>
        </a:p>
      </dgm:t>
    </dgm:pt>
    <dgm:pt modelId="{4E6B530A-9B1F-4EBF-AAB0-1C489ECC48B0}" type="sibTrans" cxnId="{170CDAF2-D5AB-434A-A284-C12526D1A037}">
      <dgm:prSet/>
      <dgm:spPr/>
      <dgm:t>
        <a:bodyPr/>
        <a:lstStyle/>
        <a:p>
          <a:endParaRPr lang="es-EC"/>
        </a:p>
      </dgm:t>
    </dgm:pt>
    <dgm:pt modelId="{593CAE3D-A9AB-4B7A-871C-9B41ABEFE7E8}">
      <dgm:prSet phldrT="[Texto]" custT="1"/>
      <dgm:spPr/>
      <dgm:t>
        <a:bodyPr/>
        <a:lstStyle/>
        <a:p>
          <a:r>
            <a:rPr lang="es-MX" sz="1600" b="1" u="sng" dirty="0" smtClean="0"/>
            <a:t>Impuestos</a:t>
          </a:r>
          <a:endParaRPr lang="es-EC" sz="1600" b="1" u="sng" dirty="0" smtClean="0"/>
        </a:p>
        <a:p>
          <a:r>
            <a:rPr lang="es-EC" sz="1600" b="0" u="none" dirty="0" smtClean="0"/>
            <a:t>Renta, IVA / Otros: </a:t>
          </a:r>
          <a:r>
            <a:rPr lang="es-MX" sz="1600" b="0" u="none" dirty="0" smtClean="0"/>
            <a:t>IVM, Impuesto a las herencias, legados y donaciones, ITR</a:t>
          </a:r>
        </a:p>
      </dgm:t>
    </dgm:pt>
    <dgm:pt modelId="{F2F7602F-C33D-4CB6-A14F-B9943E9BBE8C}" type="parTrans" cxnId="{757DC61D-8F68-4434-9B0D-2F0B6A88F16B}">
      <dgm:prSet/>
      <dgm:spPr/>
      <dgm:t>
        <a:bodyPr/>
        <a:lstStyle/>
        <a:p>
          <a:endParaRPr lang="es-EC"/>
        </a:p>
      </dgm:t>
    </dgm:pt>
    <dgm:pt modelId="{71387472-5DF8-44C7-A4EB-105BA8061DDB}" type="sibTrans" cxnId="{757DC61D-8F68-4434-9B0D-2F0B6A88F16B}">
      <dgm:prSet/>
      <dgm:spPr/>
      <dgm:t>
        <a:bodyPr/>
        <a:lstStyle/>
        <a:p>
          <a:endParaRPr lang="es-EC"/>
        </a:p>
      </dgm:t>
    </dgm:pt>
    <dgm:pt modelId="{DD63D882-6B01-43EC-B36F-E73369B560ED}">
      <dgm:prSet phldrT="[Texto]" custT="1"/>
      <dgm:spPr/>
      <dgm:t>
        <a:bodyPr/>
        <a:lstStyle/>
        <a:p>
          <a:r>
            <a:rPr lang="es-MX" sz="1600" b="1" u="sng" dirty="0" smtClean="0"/>
            <a:t>Ejercicios fiscales</a:t>
          </a:r>
          <a:endParaRPr lang="es-EC" sz="1600" b="1" u="sng" dirty="0" smtClean="0"/>
        </a:p>
        <a:p>
          <a:r>
            <a:rPr lang="es-MX" sz="1600" dirty="0" smtClean="0"/>
            <a:t>2011, 2012, 2013</a:t>
          </a:r>
          <a:endParaRPr lang="es-EC" sz="1600" dirty="0"/>
        </a:p>
      </dgm:t>
    </dgm:pt>
    <dgm:pt modelId="{EF704911-5658-44D5-B1C1-E1421A6B3D0C}" type="parTrans" cxnId="{92098D17-257D-4333-AAF9-F67056BA869B}">
      <dgm:prSet/>
      <dgm:spPr/>
      <dgm:t>
        <a:bodyPr/>
        <a:lstStyle/>
        <a:p>
          <a:endParaRPr lang="es-EC"/>
        </a:p>
      </dgm:t>
    </dgm:pt>
    <dgm:pt modelId="{9ED7BC99-1707-4DF4-B1A8-A086C493DDB0}" type="sibTrans" cxnId="{92098D17-257D-4333-AAF9-F67056BA869B}">
      <dgm:prSet/>
      <dgm:spPr/>
      <dgm:t>
        <a:bodyPr/>
        <a:lstStyle/>
        <a:p>
          <a:endParaRPr lang="es-EC"/>
        </a:p>
      </dgm:t>
    </dgm:pt>
    <dgm:pt modelId="{F554426A-861A-471C-B329-68733D504A73}" type="pres">
      <dgm:prSet presAssocID="{074E72C4-778C-45FE-88EB-A2B11B151EE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2FF18CB2-38AC-4DDF-9C4F-F3747D452CE1}" type="pres">
      <dgm:prSet presAssocID="{70887174-A8CD-40B4-B6E3-C5E597598F55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CFDE2389-FC40-4E4B-B09F-2E2DA093A315}" type="pres">
      <dgm:prSet presAssocID="{70887174-A8CD-40B4-B6E3-C5E597598F55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0016BBD4-81E4-4C13-9253-31C50E58EFBC}" type="pres">
      <dgm:prSet presAssocID="{70887174-A8CD-40B4-B6E3-C5E597598F55}" presName="ParentAccent" presStyleLbl="alignNode1" presStyleIdx="0" presStyleCnt="2"/>
      <dgm:spPr/>
      <dgm:t>
        <a:bodyPr/>
        <a:lstStyle/>
        <a:p>
          <a:endParaRPr lang="es-EC"/>
        </a:p>
      </dgm:t>
    </dgm:pt>
    <dgm:pt modelId="{C1F8B92E-CA15-4F54-A1BD-804E0CCD9576}" type="pres">
      <dgm:prSet presAssocID="{70887174-A8CD-40B4-B6E3-C5E597598F55}" presName="ParentSmallAccent" presStyleLbl="fgAcc1" presStyleIdx="0" presStyleCnt="2"/>
      <dgm:spPr/>
      <dgm:t>
        <a:bodyPr/>
        <a:lstStyle/>
        <a:p>
          <a:endParaRPr lang="es-EC"/>
        </a:p>
      </dgm:t>
    </dgm:pt>
    <dgm:pt modelId="{08F2AA0F-421A-4D4F-BD8A-B6ACF4176E5F}" type="pres">
      <dgm:prSet presAssocID="{70887174-A8CD-40B4-B6E3-C5E597598F55}" presName="Parent" presStyleLbl="revTx" presStyleIdx="0" presStyleCnt="6" custLinFactNeighborY="276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57CFF9-DA0F-441E-9009-DA625BBCF2B0}" type="pres">
      <dgm:prSet presAssocID="{70887174-A8CD-40B4-B6E3-C5E597598F5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C6DDBFA-8B92-44B8-96A2-1CAB26F547E8}" type="pres">
      <dgm:prSet presAssocID="{5F1A3F69-E352-4786-9C23-D7A342C67EE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5983454-A705-4497-9D45-C78AA874F8E9}" type="pres">
      <dgm:prSet presAssocID="{5F1A3F69-E352-4786-9C23-D7A342C67EE2}" presName="ChildAccent" presStyleLbl="solidFgAcc1" presStyleIdx="0" presStyleCnt="4" custLinFactNeighborY="-78391"/>
      <dgm:spPr/>
      <dgm:t>
        <a:bodyPr/>
        <a:lstStyle/>
        <a:p>
          <a:endParaRPr lang="es-EC"/>
        </a:p>
      </dgm:t>
    </dgm:pt>
    <dgm:pt modelId="{D689D374-8F65-451A-85DA-32C5914AF63A}" type="pres">
      <dgm:prSet presAssocID="{5F1A3F69-E352-4786-9C23-D7A342C67EE2}" presName="Child" presStyleLbl="revTx" presStyleIdx="1" presStyleCnt="6" custLinFactNeighborY="-7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3DA0FD-B38A-4EAF-B082-29D42913786C}" type="pres">
      <dgm:prSet presAssocID="{080B8586-374F-4980-8517-BFEF6E43BEA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A843A00-CE03-41AE-888A-928B931AA1C9}" type="pres">
      <dgm:prSet presAssocID="{080B8586-374F-4980-8517-BFEF6E43BEA4}" presName="ChildAccent" presStyleLbl="solidFgAcc1" presStyleIdx="1" presStyleCnt="4" custLinFactNeighborY="-33599"/>
      <dgm:spPr/>
      <dgm:t>
        <a:bodyPr/>
        <a:lstStyle/>
        <a:p>
          <a:endParaRPr lang="es-EC"/>
        </a:p>
      </dgm:t>
    </dgm:pt>
    <dgm:pt modelId="{3A07906C-CCA0-4E61-8632-93C273B6E9E6}" type="pres">
      <dgm:prSet presAssocID="{080B8586-374F-4980-8517-BFEF6E43BEA4}" presName="Child" presStyleLbl="revTx" presStyleIdx="2" presStyleCnt="6" custLinFactNeighborY="3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B749-A2CA-4EC9-ADB2-338E4C52C371}" type="pres">
      <dgm:prSet presAssocID="{D48CD634-DD0C-4BCB-9DCF-6C5B450A168B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2F11FEEC-C24F-4E14-958E-149968A75CDD}" type="pres">
      <dgm:prSet presAssocID="{D48CD634-DD0C-4BCB-9DCF-6C5B450A168B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316E4CFD-67C5-4126-AE14-801DA536C7C6}" type="pres">
      <dgm:prSet presAssocID="{D48CD634-DD0C-4BCB-9DCF-6C5B450A168B}" presName="ParentAccent" presStyleLbl="alignNode1" presStyleIdx="1" presStyleCnt="2"/>
      <dgm:spPr/>
      <dgm:t>
        <a:bodyPr/>
        <a:lstStyle/>
        <a:p>
          <a:endParaRPr lang="es-EC"/>
        </a:p>
      </dgm:t>
    </dgm:pt>
    <dgm:pt modelId="{1CD27F09-5987-435C-B0B1-68F471B2B0C1}" type="pres">
      <dgm:prSet presAssocID="{D48CD634-DD0C-4BCB-9DCF-6C5B450A168B}" presName="ParentSmallAccent" presStyleLbl="fgAcc1" presStyleIdx="1" presStyleCnt="2"/>
      <dgm:spPr/>
      <dgm:t>
        <a:bodyPr/>
        <a:lstStyle/>
        <a:p>
          <a:endParaRPr lang="es-EC"/>
        </a:p>
      </dgm:t>
    </dgm:pt>
    <dgm:pt modelId="{B0E7884A-EFA4-4B86-836B-01FC9D75406C}" type="pres">
      <dgm:prSet presAssocID="{D48CD634-DD0C-4BCB-9DCF-6C5B450A168B}" presName="Parent" presStyleLbl="revTx" presStyleIdx="3" presStyleCnt="6" custLinFactNeighborY="276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3BFF32-ED18-4222-9AEC-FB63C1AE6377}" type="pres">
      <dgm:prSet presAssocID="{D48CD634-DD0C-4BCB-9DCF-6C5B450A168B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9A51BEB-D29D-4999-A901-E2EB5C973D46}" type="pres">
      <dgm:prSet presAssocID="{593CAE3D-A9AB-4B7A-871C-9B41ABEFE7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F5A7C9D-1D76-42A9-B04C-ADF8849A9D61}" type="pres">
      <dgm:prSet presAssocID="{593CAE3D-A9AB-4B7A-871C-9B41ABEFE7E8}" presName="ChildAccent" presStyleLbl="solidFgAcc1" presStyleIdx="2" presStyleCnt="4" custLinFactNeighborY="-60646"/>
      <dgm:spPr/>
      <dgm:t>
        <a:bodyPr/>
        <a:lstStyle/>
        <a:p>
          <a:endParaRPr lang="es-EC"/>
        </a:p>
      </dgm:t>
    </dgm:pt>
    <dgm:pt modelId="{06FEC2BC-D403-4EB6-BEEE-53905EDC477D}" type="pres">
      <dgm:prSet presAssocID="{593CAE3D-A9AB-4B7A-871C-9B41ABEFE7E8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484371-A71F-470A-A086-080F6CD575ED}" type="pres">
      <dgm:prSet presAssocID="{DD63D882-6B01-43EC-B36F-E73369B560E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E6A8C30-9807-4608-88FA-43C912BD376E}" type="pres">
      <dgm:prSet presAssocID="{DD63D882-6B01-43EC-B36F-E73369B560ED}" presName="ChildAccent" presStyleLbl="solidFgAcc1" presStyleIdx="3" presStyleCnt="4" custLinFactNeighborY="-33599"/>
      <dgm:spPr/>
      <dgm:t>
        <a:bodyPr/>
        <a:lstStyle/>
        <a:p>
          <a:endParaRPr lang="es-EC"/>
        </a:p>
      </dgm:t>
    </dgm:pt>
    <dgm:pt modelId="{62A62834-90D6-496D-8820-74FF99E52966}" type="pres">
      <dgm:prSet presAssocID="{DD63D882-6B01-43EC-B36F-E73369B560ED}" presName="Child" presStyleLbl="revTx" presStyleIdx="5" presStyleCnt="6" custLinFactNeighborY="15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A4378E-81AF-4D1E-9F25-071E28363441}" type="presOf" srcId="{DD63D882-6B01-43EC-B36F-E73369B560ED}" destId="{62A62834-90D6-496D-8820-74FF99E52966}" srcOrd="0" destOrd="0" presId="urn:microsoft.com/office/officeart/2008/layout/SquareAccentList"/>
    <dgm:cxn modelId="{C9A38CF2-3495-425D-8354-B4472F4A5DF7}" srcId="{70887174-A8CD-40B4-B6E3-C5E597598F55}" destId="{080B8586-374F-4980-8517-BFEF6E43BEA4}" srcOrd="1" destOrd="0" parTransId="{7F9E0259-E7D4-4FA2-93D5-6B2DD28A5D6E}" sibTransId="{B90E1539-DFF8-4BB2-AE51-1A136DA8109C}"/>
    <dgm:cxn modelId="{9D2BC457-99C8-48F4-B1CC-E0E895BD924D}" srcId="{70887174-A8CD-40B4-B6E3-C5E597598F55}" destId="{5F1A3F69-E352-4786-9C23-D7A342C67EE2}" srcOrd="0" destOrd="0" parTransId="{509AB1A8-94CC-4FC2-B437-A9535A4D4A84}" sibTransId="{386003E4-6621-4BEF-A47B-8FA30F5B2492}"/>
    <dgm:cxn modelId="{56C70B92-64AD-4FB6-B759-78EAC9FFA95D}" type="presOf" srcId="{593CAE3D-A9AB-4B7A-871C-9B41ABEFE7E8}" destId="{06FEC2BC-D403-4EB6-BEEE-53905EDC477D}" srcOrd="0" destOrd="0" presId="urn:microsoft.com/office/officeart/2008/layout/SquareAccentList"/>
    <dgm:cxn modelId="{CA8E194F-4CE8-4F82-9781-722DD59B022D}" type="presOf" srcId="{080B8586-374F-4980-8517-BFEF6E43BEA4}" destId="{3A07906C-CCA0-4E61-8632-93C273B6E9E6}" srcOrd="0" destOrd="0" presId="urn:microsoft.com/office/officeart/2008/layout/SquareAccentList"/>
    <dgm:cxn modelId="{6E80100B-8B7D-40F9-A2BB-91646066A252}" type="presOf" srcId="{70887174-A8CD-40B4-B6E3-C5E597598F55}" destId="{08F2AA0F-421A-4D4F-BD8A-B6ACF4176E5F}" srcOrd="0" destOrd="0" presId="urn:microsoft.com/office/officeart/2008/layout/SquareAccentList"/>
    <dgm:cxn modelId="{170CDAF2-D5AB-434A-A284-C12526D1A037}" srcId="{074E72C4-778C-45FE-88EB-A2B11B151EE6}" destId="{D48CD634-DD0C-4BCB-9DCF-6C5B450A168B}" srcOrd="1" destOrd="0" parTransId="{0D547516-C05B-4E5B-A7F6-BC1629AE293D}" sibTransId="{4E6B530A-9B1F-4EBF-AAB0-1C489ECC48B0}"/>
    <dgm:cxn modelId="{89D36A8F-19B7-436F-9B09-1DE18F5280F0}" type="presOf" srcId="{D48CD634-DD0C-4BCB-9DCF-6C5B450A168B}" destId="{B0E7884A-EFA4-4B86-836B-01FC9D75406C}" srcOrd="0" destOrd="0" presId="urn:microsoft.com/office/officeart/2008/layout/SquareAccentList"/>
    <dgm:cxn modelId="{757DC61D-8F68-4434-9B0D-2F0B6A88F16B}" srcId="{D48CD634-DD0C-4BCB-9DCF-6C5B450A168B}" destId="{593CAE3D-A9AB-4B7A-871C-9B41ABEFE7E8}" srcOrd="0" destOrd="0" parTransId="{F2F7602F-C33D-4CB6-A14F-B9943E9BBE8C}" sibTransId="{71387472-5DF8-44C7-A4EB-105BA8061DDB}"/>
    <dgm:cxn modelId="{59A16E39-1B6C-4608-A9CA-BC8BB6E3378F}" type="presOf" srcId="{074E72C4-778C-45FE-88EB-A2B11B151EE6}" destId="{F554426A-861A-471C-B329-68733D504A73}" srcOrd="0" destOrd="0" presId="urn:microsoft.com/office/officeart/2008/layout/SquareAccentList"/>
    <dgm:cxn modelId="{0BC9565D-0154-4B50-B55E-F451B36603A9}" type="presOf" srcId="{5F1A3F69-E352-4786-9C23-D7A342C67EE2}" destId="{D689D374-8F65-451A-85DA-32C5914AF63A}" srcOrd="0" destOrd="0" presId="urn:microsoft.com/office/officeart/2008/layout/SquareAccentList"/>
    <dgm:cxn modelId="{33EA1F6E-92B7-41EE-8891-2EAC08D54E8C}" srcId="{074E72C4-778C-45FE-88EB-A2B11B151EE6}" destId="{70887174-A8CD-40B4-B6E3-C5E597598F55}" srcOrd="0" destOrd="0" parTransId="{1CB6E770-7F65-490F-8769-700A7DEE9F90}" sibTransId="{10346C18-3C45-4E4B-97FB-3742545BEEF9}"/>
    <dgm:cxn modelId="{92098D17-257D-4333-AAF9-F67056BA869B}" srcId="{D48CD634-DD0C-4BCB-9DCF-6C5B450A168B}" destId="{DD63D882-6B01-43EC-B36F-E73369B560ED}" srcOrd="1" destOrd="0" parTransId="{EF704911-5658-44D5-B1C1-E1421A6B3D0C}" sibTransId="{9ED7BC99-1707-4DF4-B1A8-A086C493DDB0}"/>
    <dgm:cxn modelId="{A854FE76-D54E-45B9-89A3-E75AE28E2AEC}" type="presParOf" srcId="{F554426A-861A-471C-B329-68733D504A73}" destId="{2FF18CB2-38AC-4DDF-9C4F-F3747D452CE1}" srcOrd="0" destOrd="0" presId="urn:microsoft.com/office/officeart/2008/layout/SquareAccentList"/>
    <dgm:cxn modelId="{C083C58E-F6F9-4667-B5FA-4A3D82A71335}" type="presParOf" srcId="{2FF18CB2-38AC-4DDF-9C4F-F3747D452CE1}" destId="{CFDE2389-FC40-4E4B-B09F-2E2DA093A315}" srcOrd="0" destOrd="0" presId="urn:microsoft.com/office/officeart/2008/layout/SquareAccentList"/>
    <dgm:cxn modelId="{27955A14-8076-40E3-8AC8-D55C946CB290}" type="presParOf" srcId="{CFDE2389-FC40-4E4B-B09F-2E2DA093A315}" destId="{0016BBD4-81E4-4C13-9253-31C50E58EFBC}" srcOrd="0" destOrd="0" presId="urn:microsoft.com/office/officeart/2008/layout/SquareAccentList"/>
    <dgm:cxn modelId="{9D04AE15-59CD-4057-BB88-AEB4A00BDAEA}" type="presParOf" srcId="{CFDE2389-FC40-4E4B-B09F-2E2DA093A315}" destId="{C1F8B92E-CA15-4F54-A1BD-804E0CCD9576}" srcOrd="1" destOrd="0" presId="urn:microsoft.com/office/officeart/2008/layout/SquareAccentList"/>
    <dgm:cxn modelId="{7B3F1215-BD83-4CD3-909B-1F08C4B489A8}" type="presParOf" srcId="{CFDE2389-FC40-4E4B-B09F-2E2DA093A315}" destId="{08F2AA0F-421A-4D4F-BD8A-B6ACF4176E5F}" srcOrd="2" destOrd="0" presId="urn:microsoft.com/office/officeart/2008/layout/SquareAccentList"/>
    <dgm:cxn modelId="{81173FF0-25D0-43BD-8E9B-A4A8574149B6}" type="presParOf" srcId="{2FF18CB2-38AC-4DDF-9C4F-F3747D452CE1}" destId="{D357CFF9-DA0F-441E-9009-DA625BBCF2B0}" srcOrd="1" destOrd="0" presId="urn:microsoft.com/office/officeart/2008/layout/SquareAccentList"/>
    <dgm:cxn modelId="{2BC23012-DBE0-4028-99CE-FC3A83703A85}" type="presParOf" srcId="{D357CFF9-DA0F-441E-9009-DA625BBCF2B0}" destId="{2C6DDBFA-8B92-44B8-96A2-1CAB26F547E8}" srcOrd="0" destOrd="0" presId="urn:microsoft.com/office/officeart/2008/layout/SquareAccentList"/>
    <dgm:cxn modelId="{6BA9FF32-956C-48A4-83BC-699F1CD72C64}" type="presParOf" srcId="{2C6DDBFA-8B92-44B8-96A2-1CAB26F547E8}" destId="{25983454-A705-4497-9D45-C78AA874F8E9}" srcOrd="0" destOrd="0" presId="urn:microsoft.com/office/officeart/2008/layout/SquareAccentList"/>
    <dgm:cxn modelId="{3AF7BAC2-275C-40BD-BCE5-E5686DD189B5}" type="presParOf" srcId="{2C6DDBFA-8B92-44B8-96A2-1CAB26F547E8}" destId="{D689D374-8F65-451A-85DA-32C5914AF63A}" srcOrd="1" destOrd="0" presId="urn:microsoft.com/office/officeart/2008/layout/SquareAccentList"/>
    <dgm:cxn modelId="{87C60E0A-87CB-45EB-975B-74D015EBCC47}" type="presParOf" srcId="{D357CFF9-DA0F-441E-9009-DA625BBCF2B0}" destId="{743DA0FD-B38A-4EAF-B082-29D42913786C}" srcOrd="1" destOrd="0" presId="urn:microsoft.com/office/officeart/2008/layout/SquareAccentList"/>
    <dgm:cxn modelId="{BE05CCDB-78C2-42B7-AA33-6F44042DC794}" type="presParOf" srcId="{743DA0FD-B38A-4EAF-B082-29D42913786C}" destId="{2A843A00-CE03-41AE-888A-928B931AA1C9}" srcOrd="0" destOrd="0" presId="urn:microsoft.com/office/officeart/2008/layout/SquareAccentList"/>
    <dgm:cxn modelId="{EDED14D2-8C2D-4432-9343-7FF2B1A833BE}" type="presParOf" srcId="{743DA0FD-B38A-4EAF-B082-29D42913786C}" destId="{3A07906C-CCA0-4E61-8632-93C273B6E9E6}" srcOrd="1" destOrd="0" presId="urn:microsoft.com/office/officeart/2008/layout/SquareAccentList"/>
    <dgm:cxn modelId="{4FD453B0-CC58-4DDA-869D-FFC535181865}" type="presParOf" srcId="{F554426A-861A-471C-B329-68733D504A73}" destId="{47A3B749-A2CA-4EC9-ADB2-338E4C52C371}" srcOrd="1" destOrd="0" presId="urn:microsoft.com/office/officeart/2008/layout/SquareAccentList"/>
    <dgm:cxn modelId="{AD6251E6-494B-4534-B5D1-D612C4A626D8}" type="presParOf" srcId="{47A3B749-A2CA-4EC9-ADB2-338E4C52C371}" destId="{2F11FEEC-C24F-4E14-958E-149968A75CDD}" srcOrd="0" destOrd="0" presId="urn:microsoft.com/office/officeart/2008/layout/SquareAccentList"/>
    <dgm:cxn modelId="{36E34ABD-BFD7-4448-AD4E-CE642736943A}" type="presParOf" srcId="{2F11FEEC-C24F-4E14-958E-149968A75CDD}" destId="{316E4CFD-67C5-4126-AE14-801DA536C7C6}" srcOrd="0" destOrd="0" presId="urn:microsoft.com/office/officeart/2008/layout/SquareAccentList"/>
    <dgm:cxn modelId="{A33291B7-50DF-411D-B97E-27A39862771A}" type="presParOf" srcId="{2F11FEEC-C24F-4E14-958E-149968A75CDD}" destId="{1CD27F09-5987-435C-B0B1-68F471B2B0C1}" srcOrd="1" destOrd="0" presId="urn:microsoft.com/office/officeart/2008/layout/SquareAccentList"/>
    <dgm:cxn modelId="{5D1DA58C-F4EC-4B73-942F-0E148FA1CB51}" type="presParOf" srcId="{2F11FEEC-C24F-4E14-958E-149968A75CDD}" destId="{B0E7884A-EFA4-4B86-836B-01FC9D75406C}" srcOrd="2" destOrd="0" presId="urn:microsoft.com/office/officeart/2008/layout/SquareAccentList"/>
    <dgm:cxn modelId="{5DFEB30E-D67E-4E6D-88E0-9FEB5E9E4646}" type="presParOf" srcId="{47A3B749-A2CA-4EC9-ADB2-338E4C52C371}" destId="{613BFF32-ED18-4222-9AEC-FB63C1AE6377}" srcOrd="1" destOrd="0" presId="urn:microsoft.com/office/officeart/2008/layout/SquareAccentList"/>
    <dgm:cxn modelId="{2020F036-3C39-41AB-B26D-3C60A0FC8D5C}" type="presParOf" srcId="{613BFF32-ED18-4222-9AEC-FB63C1AE6377}" destId="{19A51BEB-D29D-4999-A901-E2EB5C973D46}" srcOrd="0" destOrd="0" presId="urn:microsoft.com/office/officeart/2008/layout/SquareAccentList"/>
    <dgm:cxn modelId="{5E55A597-0502-4B37-8F05-D224C3FAF51F}" type="presParOf" srcId="{19A51BEB-D29D-4999-A901-E2EB5C973D46}" destId="{9F5A7C9D-1D76-42A9-B04C-ADF8849A9D61}" srcOrd="0" destOrd="0" presId="urn:microsoft.com/office/officeart/2008/layout/SquareAccentList"/>
    <dgm:cxn modelId="{646C835B-9966-40E4-8BA4-0FDE65D1C449}" type="presParOf" srcId="{19A51BEB-D29D-4999-A901-E2EB5C973D46}" destId="{06FEC2BC-D403-4EB6-BEEE-53905EDC477D}" srcOrd="1" destOrd="0" presId="urn:microsoft.com/office/officeart/2008/layout/SquareAccentList"/>
    <dgm:cxn modelId="{9E9B1179-937B-4690-8307-6F410DFAC756}" type="presParOf" srcId="{613BFF32-ED18-4222-9AEC-FB63C1AE6377}" destId="{0C484371-A71F-470A-A086-080F6CD575ED}" srcOrd="1" destOrd="0" presId="urn:microsoft.com/office/officeart/2008/layout/SquareAccentList"/>
    <dgm:cxn modelId="{8E24C35B-8030-4CA6-91D1-C0857D1E52B8}" type="presParOf" srcId="{0C484371-A71F-470A-A086-080F6CD575ED}" destId="{9E6A8C30-9807-4608-88FA-43C912BD376E}" srcOrd="0" destOrd="0" presId="urn:microsoft.com/office/officeart/2008/layout/SquareAccentList"/>
    <dgm:cxn modelId="{1822720A-9BF5-459F-A862-E296ADEA3A66}" type="presParOf" srcId="{0C484371-A71F-470A-A086-080F6CD575ED}" destId="{62A62834-90D6-496D-8820-74FF99E52966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AF0608-2205-4901-A53E-1731EA53ED4B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06BB71C-803A-4F38-AD69-0C3ECC3FA1A5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Información agregada – AN transaccionales y AN Datawarehouse</a:t>
          </a:r>
          <a:endParaRPr lang="es-EC" sz="1200" b="1" dirty="0">
            <a:solidFill>
              <a:schemeClr val="tx1"/>
            </a:solidFill>
          </a:endParaRPr>
        </a:p>
      </dgm:t>
    </dgm:pt>
    <dgm:pt modelId="{E64D5F78-1CB3-426D-BB19-FF3EF11DA4DF}" type="parTrans" cxnId="{7A629857-B659-4523-B708-8A9C6E3A9F18}">
      <dgm:prSet/>
      <dgm:spPr/>
      <dgm:t>
        <a:bodyPr/>
        <a:lstStyle/>
        <a:p>
          <a:endParaRPr lang="es-EC" sz="1200"/>
        </a:p>
      </dgm:t>
    </dgm:pt>
    <dgm:pt modelId="{955968D2-D60F-4648-A1C4-B81556A7F484}" type="sibTrans" cxnId="{7A629857-B659-4523-B708-8A9C6E3A9F18}">
      <dgm:prSet/>
      <dgm:spPr/>
      <dgm:t>
        <a:bodyPr/>
        <a:lstStyle/>
        <a:p>
          <a:endParaRPr lang="es-EC" sz="1200"/>
        </a:p>
      </dgm:t>
    </dgm:pt>
    <dgm:pt modelId="{A7FD4C3C-8B66-4F73-A5FF-3B3104DC7105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Cálculos automáticos utilizados como criterios de selección y riesgo.</a:t>
          </a:r>
          <a:endParaRPr lang="es-EC" sz="1200" b="1" dirty="0">
            <a:solidFill>
              <a:schemeClr val="tx1"/>
            </a:solidFill>
          </a:endParaRPr>
        </a:p>
      </dgm:t>
    </dgm:pt>
    <dgm:pt modelId="{D4F03D31-4AD4-481B-838A-3D38C9ED71A7}" type="parTrans" cxnId="{86616D2B-1B77-43B1-B869-6CA8FEC965D2}">
      <dgm:prSet/>
      <dgm:spPr/>
      <dgm:t>
        <a:bodyPr/>
        <a:lstStyle/>
        <a:p>
          <a:endParaRPr lang="es-EC" sz="1200"/>
        </a:p>
      </dgm:t>
    </dgm:pt>
    <dgm:pt modelId="{F49CDC54-4285-453D-8A12-A1693CD59297}" type="sibTrans" cxnId="{86616D2B-1B77-43B1-B869-6CA8FEC965D2}">
      <dgm:prSet/>
      <dgm:spPr/>
      <dgm:t>
        <a:bodyPr/>
        <a:lstStyle/>
        <a:p>
          <a:endParaRPr lang="es-EC" sz="1200"/>
        </a:p>
      </dgm:t>
    </dgm:pt>
    <dgm:pt modelId="{F2749124-1799-4F4E-A07B-EDE64BE5CDBC}">
      <dgm:prSet phldrT="[Texto]" custT="1"/>
      <dgm:spPr/>
      <dgm:t>
        <a:bodyPr/>
        <a:lstStyle/>
        <a:p>
          <a:r>
            <a:rPr lang="es-ES" sz="2200" dirty="0" smtClean="0"/>
            <a:t>Área de Negocio </a:t>
          </a:r>
        </a:p>
        <a:p>
          <a:r>
            <a:rPr lang="es-ES" sz="2200" dirty="0" smtClean="0"/>
            <a:t>Controles Extensivos - DW</a:t>
          </a:r>
          <a:endParaRPr lang="es-EC" sz="2200" dirty="0"/>
        </a:p>
      </dgm:t>
    </dgm:pt>
    <dgm:pt modelId="{17D4F2E8-D51D-404D-A80E-A7B9634CCCD1}" type="parTrans" cxnId="{4270D18C-7B36-4B05-B0E7-115DCDEB00C5}">
      <dgm:prSet/>
      <dgm:spPr/>
      <dgm:t>
        <a:bodyPr/>
        <a:lstStyle/>
        <a:p>
          <a:endParaRPr lang="es-EC" sz="1200"/>
        </a:p>
      </dgm:t>
    </dgm:pt>
    <dgm:pt modelId="{27FCE41A-D8AC-4A83-A501-58A4192BF023}" type="sibTrans" cxnId="{4270D18C-7B36-4B05-B0E7-115DCDEB00C5}">
      <dgm:prSet/>
      <dgm:spPr/>
      <dgm:t>
        <a:bodyPr/>
        <a:lstStyle/>
        <a:p>
          <a:endParaRPr lang="es-EC" sz="1200"/>
        </a:p>
      </dgm:t>
    </dgm:pt>
    <dgm:pt modelId="{E4590280-A065-4382-81EC-079BD472CDEC}">
      <dgm:prSet phldrT="[Texto]" custT="1"/>
      <dgm:spPr/>
      <dgm:t>
        <a:bodyPr/>
        <a:lstStyle/>
        <a:p>
          <a:r>
            <a:rPr lang="es-ES" sz="1500" b="1" dirty="0" smtClean="0">
              <a:solidFill>
                <a:schemeClr val="tx1"/>
              </a:solidFill>
            </a:rPr>
            <a:t>Transaccionalidad</a:t>
          </a:r>
          <a:endParaRPr lang="es-EC" sz="1500" b="1" dirty="0">
            <a:solidFill>
              <a:schemeClr val="tx1"/>
            </a:solidFill>
          </a:endParaRPr>
        </a:p>
      </dgm:t>
    </dgm:pt>
    <dgm:pt modelId="{0078E865-BCD2-4D10-833E-278773A40206}" type="parTrans" cxnId="{359218FC-2C5C-4AAF-A1AC-465FD916C5EF}">
      <dgm:prSet/>
      <dgm:spPr/>
      <dgm:t>
        <a:bodyPr/>
        <a:lstStyle/>
        <a:p>
          <a:endParaRPr lang="es-EC" sz="1200"/>
        </a:p>
      </dgm:t>
    </dgm:pt>
    <dgm:pt modelId="{C1957FBB-13CF-4F58-8464-3063CA5A1A2F}" type="sibTrans" cxnId="{359218FC-2C5C-4AAF-A1AC-465FD916C5EF}">
      <dgm:prSet/>
      <dgm:spPr/>
      <dgm:t>
        <a:bodyPr/>
        <a:lstStyle/>
        <a:p>
          <a:endParaRPr lang="es-EC" sz="1200"/>
        </a:p>
      </dgm:t>
    </dgm:pt>
    <dgm:pt modelId="{0F8258F5-5D55-498D-BA85-3634597ACD8B}" type="pres">
      <dgm:prSet presAssocID="{74AF0608-2205-4901-A53E-1731EA53ED4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0F7D72-C97F-477D-B45D-B81F4BC7A920}" type="pres">
      <dgm:prSet presAssocID="{74AF0608-2205-4901-A53E-1731EA53ED4B}" presName="ellipse" presStyleLbl="trBgShp" presStyleIdx="0" presStyleCnt="1"/>
      <dgm:spPr/>
    </dgm:pt>
    <dgm:pt modelId="{50CF5016-71AF-4BC8-84C9-9E6A6686A2F6}" type="pres">
      <dgm:prSet presAssocID="{74AF0608-2205-4901-A53E-1731EA53ED4B}" presName="arrow1" presStyleLbl="fgShp" presStyleIdx="0" presStyleCnt="1"/>
      <dgm:spPr>
        <a:solidFill>
          <a:srgbClr val="0070C0"/>
        </a:solidFill>
      </dgm:spPr>
    </dgm:pt>
    <dgm:pt modelId="{2B6CC7C8-BEAE-4248-8FEC-610ABEB9CF9B}" type="pres">
      <dgm:prSet presAssocID="{74AF0608-2205-4901-A53E-1731EA53ED4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74D9A9-6455-4589-8A6A-0A7EE7AC90A2}" type="pres">
      <dgm:prSet presAssocID="{A7FD4C3C-8B66-4F73-A5FF-3B3104DC7105}" presName="item1" presStyleLbl="node1" presStyleIdx="0" presStyleCnt="3" custScaleX="154866" custLinFactNeighborX="-103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7E63A6-AC24-4557-AF6A-24312ACE59C4}" type="pres">
      <dgm:prSet presAssocID="{E4590280-A065-4382-81EC-079BD472CDEC}" presName="item2" presStyleLbl="node1" presStyleIdx="1" presStyleCnt="3" custScaleX="1148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857067-A499-430C-87E6-04164DCC071B}" type="pres">
      <dgm:prSet presAssocID="{F2749124-1799-4F4E-A07B-EDE64BE5CDBC}" presName="item3" presStyleLbl="node1" presStyleIdx="2" presStyleCnt="3" custScaleX="1135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333731-5EE8-4763-BC73-84367087C2ED}" type="pres">
      <dgm:prSet presAssocID="{74AF0608-2205-4901-A53E-1731EA53ED4B}" presName="funnel" presStyleLbl="trAlignAcc1" presStyleIdx="0" presStyleCnt="1"/>
      <dgm:spPr/>
    </dgm:pt>
  </dgm:ptLst>
  <dgm:cxnLst>
    <dgm:cxn modelId="{824FC63E-1EEA-42F9-BBEB-F927AD36B763}" type="presOf" srcId="{E4590280-A065-4382-81EC-079BD472CDEC}" destId="{C574D9A9-6455-4589-8A6A-0A7EE7AC90A2}" srcOrd="0" destOrd="0" presId="urn:microsoft.com/office/officeart/2005/8/layout/funnel1"/>
    <dgm:cxn modelId="{7A629857-B659-4523-B708-8A9C6E3A9F18}" srcId="{74AF0608-2205-4901-A53E-1731EA53ED4B}" destId="{606BB71C-803A-4F38-AD69-0C3ECC3FA1A5}" srcOrd="0" destOrd="0" parTransId="{E64D5F78-1CB3-426D-BB19-FF3EF11DA4DF}" sibTransId="{955968D2-D60F-4648-A1C4-B81556A7F484}"/>
    <dgm:cxn modelId="{B93B2A66-D0F5-4108-9544-A16E0AF80517}" type="presOf" srcId="{606BB71C-803A-4F38-AD69-0C3ECC3FA1A5}" destId="{52857067-A499-430C-87E6-04164DCC071B}" srcOrd="0" destOrd="0" presId="urn:microsoft.com/office/officeart/2005/8/layout/funnel1"/>
    <dgm:cxn modelId="{B2FD37D3-4CA4-4CFC-8E9E-8DA35722CDFE}" type="presOf" srcId="{F2749124-1799-4F4E-A07B-EDE64BE5CDBC}" destId="{2B6CC7C8-BEAE-4248-8FEC-610ABEB9CF9B}" srcOrd="0" destOrd="0" presId="urn:microsoft.com/office/officeart/2005/8/layout/funnel1"/>
    <dgm:cxn modelId="{86616D2B-1B77-43B1-B869-6CA8FEC965D2}" srcId="{74AF0608-2205-4901-A53E-1731EA53ED4B}" destId="{A7FD4C3C-8B66-4F73-A5FF-3B3104DC7105}" srcOrd="1" destOrd="0" parTransId="{D4F03D31-4AD4-481B-838A-3D38C9ED71A7}" sibTransId="{F49CDC54-4285-453D-8A12-A1693CD59297}"/>
    <dgm:cxn modelId="{359218FC-2C5C-4AAF-A1AC-465FD916C5EF}" srcId="{74AF0608-2205-4901-A53E-1731EA53ED4B}" destId="{E4590280-A065-4382-81EC-079BD472CDEC}" srcOrd="2" destOrd="0" parTransId="{0078E865-BCD2-4D10-833E-278773A40206}" sibTransId="{C1957FBB-13CF-4F58-8464-3063CA5A1A2F}"/>
    <dgm:cxn modelId="{A0A4592A-793C-4CBC-864F-9C385053487B}" type="presOf" srcId="{A7FD4C3C-8B66-4F73-A5FF-3B3104DC7105}" destId="{B07E63A6-AC24-4557-AF6A-24312ACE59C4}" srcOrd="0" destOrd="0" presId="urn:microsoft.com/office/officeart/2005/8/layout/funnel1"/>
    <dgm:cxn modelId="{4270D18C-7B36-4B05-B0E7-115DCDEB00C5}" srcId="{74AF0608-2205-4901-A53E-1731EA53ED4B}" destId="{F2749124-1799-4F4E-A07B-EDE64BE5CDBC}" srcOrd="3" destOrd="0" parTransId="{17D4F2E8-D51D-404D-A80E-A7B9634CCCD1}" sibTransId="{27FCE41A-D8AC-4A83-A501-58A4192BF023}"/>
    <dgm:cxn modelId="{A8CAAE8A-C283-452A-8731-05EBFA6F9797}" type="presOf" srcId="{74AF0608-2205-4901-A53E-1731EA53ED4B}" destId="{0F8258F5-5D55-498D-BA85-3634597ACD8B}" srcOrd="0" destOrd="0" presId="urn:microsoft.com/office/officeart/2005/8/layout/funnel1"/>
    <dgm:cxn modelId="{19B0A800-AFB0-4F2B-ADCE-13B14C23B35D}" type="presParOf" srcId="{0F8258F5-5D55-498D-BA85-3634597ACD8B}" destId="{8A0F7D72-C97F-477D-B45D-B81F4BC7A920}" srcOrd="0" destOrd="0" presId="urn:microsoft.com/office/officeart/2005/8/layout/funnel1"/>
    <dgm:cxn modelId="{90C6BA3A-BAB6-4943-9744-A2627A4C3CCF}" type="presParOf" srcId="{0F8258F5-5D55-498D-BA85-3634597ACD8B}" destId="{50CF5016-71AF-4BC8-84C9-9E6A6686A2F6}" srcOrd="1" destOrd="0" presId="urn:microsoft.com/office/officeart/2005/8/layout/funnel1"/>
    <dgm:cxn modelId="{F8CED67B-2F25-450E-B69C-48355A4AB009}" type="presParOf" srcId="{0F8258F5-5D55-498D-BA85-3634597ACD8B}" destId="{2B6CC7C8-BEAE-4248-8FEC-610ABEB9CF9B}" srcOrd="2" destOrd="0" presId="urn:microsoft.com/office/officeart/2005/8/layout/funnel1"/>
    <dgm:cxn modelId="{B8A0B587-1C90-4810-9958-6D7A8EBEEE02}" type="presParOf" srcId="{0F8258F5-5D55-498D-BA85-3634597ACD8B}" destId="{C574D9A9-6455-4589-8A6A-0A7EE7AC90A2}" srcOrd="3" destOrd="0" presId="urn:microsoft.com/office/officeart/2005/8/layout/funnel1"/>
    <dgm:cxn modelId="{704491E0-BB30-4A15-A255-66066675779A}" type="presParOf" srcId="{0F8258F5-5D55-498D-BA85-3634597ACD8B}" destId="{B07E63A6-AC24-4557-AF6A-24312ACE59C4}" srcOrd="4" destOrd="0" presId="urn:microsoft.com/office/officeart/2005/8/layout/funnel1"/>
    <dgm:cxn modelId="{8962C7EC-ED11-48E3-B45E-5C19992C84EE}" type="presParOf" srcId="{0F8258F5-5D55-498D-BA85-3634597ACD8B}" destId="{52857067-A499-430C-87E6-04164DCC071B}" srcOrd="5" destOrd="0" presId="urn:microsoft.com/office/officeart/2005/8/layout/funnel1"/>
    <dgm:cxn modelId="{76A2151B-7E8C-46DE-857C-0A7CB12B291C}" type="presParOf" srcId="{0F8258F5-5D55-498D-BA85-3634597ACD8B}" destId="{FD333731-5EE8-4763-BC73-84367087C2ED}" srcOrd="6" destOrd="0" presId="urn:microsoft.com/office/officeart/2005/8/layout/funnel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C84DCE-167B-4019-846F-01155965414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F2008D8-5910-454D-B70A-82760F49C78B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Sistema de Controles Extensivos</a:t>
          </a:r>
          <a:endParaRPr lang="es-EC" dirty="0">
            <a:solidFill>
              <a:schemeClr val="tx2">
                <a:lumMod val="75000"/>
              </a:schemeClr>
            </a:solidFill>
          </a:endParaRPr>
        </a:p>
      </dgm:t>
    </dgm:pt>
    <dgm:pt modelId="{C48B06D6-BF84-4EBB-A37F-2D0F165A8094}" type="parTrans" cxnId="{52BC311A-21EE-4A2C-B4BA-E96D76ACAA30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A95FD6CB-79CE-40F2-ADA9-2D2AD4CB68A9}" type="sibTrans" cxnId="{52BC311A-21EE-4A2C-B4BA-E96D76ACAA30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8380D6FB-5827-4D86-BD6F-02A224983491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Sistema de Notificaciones y Valija</a:t>
          </a:r>
          <a:endParaRPr lang="es-EC" dirty="0">
            <a:solidFill>
              <a:schemeClr val="tx2">
                <a:lumMod val="75000"/>
              </a:schemeClr>
            </a:solidFill>
          </a:endParaRPr>
        </a:p>
      </dgm:t>
    </dgm:pt>
    <dgm:pt modelId="{05AF4FD8-A5F6-4903-AA3D-B62F0CD39674}" type="parTrans" cxnId="{E8AC56A9-E7AB-4555-84A9-8E0C93D9C7FB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8579B849-CD17-446A-B7EC-6F451CA45E4B}" type="sibTrans" cxnId="{E8AC56A9-E7AB-4555-84A9-8E0C93D9C7FB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64B8BD26-A797-482F-820A-A8F926705C6B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Sistema General de Infracciones</a:t>
          </a:r>
          <a:endParaRPr lang="es-EC" dirty="0">
            <a:solidFill>
              <a:schemeClr val="tx2">
                <a:lumMod val="75000"/>
              </a:schemeClr>
            </a:solidFill>
          </a:endParaRPr>
        </a:p>
      </dgm:t>
    </dgm:pt>
    <dgm:pt modelId="{D3EEAA2C-CD8F-461F-8350-057DA03C8274}" type="parTrans" cxnId="{6A00E904-E7AC-4045-8F44-B9B11F3DA0A5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3E34DF75-8A21-4B39-AD2A-E6BCAD311134}" type="sibTrans" cxnId="{6A00E904-E7AC-4045-8F44-B9B11F3DA0A5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F8CB5C4D-1188-4D77-9153-0F4102AC9A84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Sistema de Firma Electrónica</a:t>
          </a:r>
          <a:endParaRPr lang="es-EC" dirty="0">
            <a:solidFill>
              <a:schemeClr val="tx2">
                <a:lumMod val="75000"/>
              </a:schemeClr>
            </a:solidFill>
          </a:endParaRPr>
        </a:p>
      </dgm:t>
    </dgm:pt>
    <dgm:pt modelId="{CD0002C6-200B-4A07-A767-52227D7EBE68}" type="parTrans" cxnId="{CF17DC69-E20D-4048-817F-405755560BB0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0E575832-17CF-4802-9AE7-9DA7AC9F0742}" type="sibTrans" cxnId="{CF17DC69-E20D-4048-817F-405755560BB0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CCF82DE2-22D5-42EB-A1B3-8E7107BC1DF4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Sistema de Cobranzas</a:t>
          </a:r>
        </a:p>
      </dgm:t>
    </dgm:pt>
    <dgm:pt modelId="{B95C4D93-CA1F-44CD-9849-91F20134D5B8}" type="parTrans" cxnId="{C1A49AE6-FA2A-4B1B-A96D-AC3EFBDD0D2C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2F48216A-BB57-4E7D-A3A8-2EE4E2F6EDFA}" type="sibTrans" cxnId="{C1A49AE6-FA2A-4B1B-A96D-AC3EFBDD0D2C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5CAD60E8-6A1D-427F-AE4B-5FC39074795B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Sistema Nacional de Trámites</a:t>
          </a:r>
        </a:p>
      </dgm:t>
    </dgm:pt>
    <dgm:pt modelId="{8129D2CB-488A-4CEB-9C37-2AB25E123C94}" type="parTrans" cxnId="{7D637549-42E4-4970-9CDE-F13512FFCB4E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862C3343-A63C-4C75-9E38-F9FDEEEFEAB7}" type="sibTrans" cxnId="{7D637549-42E4-4970-9CDE-F13512FFCB4E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70A62966-DF06-4E15-99D2-D4F11D39B58A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Sistema de Ruc/Módulo Persona</a:t>
          </a:r>
        </a:p>
      </dgm:t>
    </dgm:pt>
    <dgm:pt modelId="{8A7C0853-B6E6-479D-A814-D348A40787DD}" type="parTrans" cxnId="{A0CF0A88-6378-4A79-BED2-E5663E6C3FF7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8B6572AA-E102-464F-B23F-45FFBF24B4A0}" type="sibTrans" cxnId="{A0CF0A88-6378-4A79-BED2-E5663E6C3FF7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8160FE69-0247-44B6-8A61-EBFA36007E11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Matriz Global</a:t>
          </a:r>
        </a:p>
      </dgm:t>
    </dgm:pt>
    <dgm:pt modelId="{726B47A5-82C4-4A3A-A41E-08807D1EDAEF}" type="parTrans" cxnId="{B5E5A3EB-8BA7-48CE-98CC-C66EE4CC25E4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1BA5E819-338D-4DC2-840A-508DCC2DA0D4}" type="sibTrans" cxnId="{B5E5A3EB-8BA7-48CE-98CC-C66EE4CC25E4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04BF718B-D46D-4776-9934-BA19CE68F417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Sistema de Cruces</a:t>
          </a:r>
        </a:p>
      </dgm:t>
    </dgm:pt>
    <dgm:pt modelId="{65A56BCA-DCE3-4223-A0FC-2D5E0FBD0A93}" type="parTrans" cxnId="{B4D34B3C-2BA1-487E-AECD-50149F4ACB66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30D5A1EF-07EF-4C26-AB14-66EC882BC292}" type="sibTrans" cxnId="{B4D34B3C-2BA1-487E-AECD-50149F4ACB66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9A441244-83AB-44D6-8D5F-87A1D95779A5}" type="pres">
      <dgm:prSet presAssocID="{CDC84DCE-167B-4019-846F-0115596541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7882FB-9583-4A4F-9607-31ACCEFB0CDD}" type="pres">
      <dgm:prSet presAssocID="{9F2008D8-5910-454D-B70A-82760F49C78B}" presName="centerShape" presStyleLbl="node0" presStyleIdx="0" presStyleCnt="1"/>
      <dgm:spPr/>
      <dgm:t>
        <a:bodyPr/>
        <a:lstStyle/>
        <a:p>
          <a:endParaRPr lang="es-EC"/>
        </a:p>
      </dgm:t>
    </dgm:pt>
    <dgm:pt modelId="{CB383C51-21B5-4548-9780-47392E89C176}" type="pres">
      <dgm:prSet presAssocID="{05AF4FD8-A5F6-4903-AA3D-B62F0CD39674}" presName="parTrans" presStyleLbl="sibTrans2D1" presStyleIdx="0" presStyleCnt="8"/>
      <dgm:spPr/>
      <dgm:t>
        <a:bodyPr/>
        <a:lstStyle/>
        <a:p>
          <a:endParaRPr lang="es-EC"/>
        </a:p>
      </dgm:t>
    </dgm:pt>
    <dgm:pt modelId="{3A4CCE16-2FBC-4E46-A04F-F622FF3691C1}" type="pres">
      <dgm:prSet presAssocID="{05AF4FD8-A5F6-4903-AA3D-B62F0CD39674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636AE51D-888B-49E0-AAA0-8707ACE2A8FC}" type="pres">
      <dgm:prSet presAssocID="{8380D6FB-5827-4D86-BD6F-02A22498349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56422B-3843-44EC-9C77-928370FA1994}" type="pres">
      <dgm:prSet presAssocID="{D3EEAA2C-CD8F-461F-8350-057DA03C8274}" presName="parTrans" presStyleLbl="sibTrans2D1" presStyleIdx="1" presStyleCnt="8"/>
      <dgm:spPr/>
      <dgm:t>
        <a:bodyPr/>
        <a:lstStyle/>
        <a:p>
          <a:endParaRPr lang="es-EC"/>
        </a:p>
      </dgm:t>
    </dgm:pt>
    <dgm:pt modelId="{A01B977A-7D4A-4BEE-AA23-3FCD21C8F950}" type="pres">
      <dgm:prSet presAssocID="{D3EEAA2C-CD8F-461F-8350-057DA03C8274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E7EA44DA-B108-48A9-951B-AFBEC90A68CC}" type="pres">
      <dgm:prSet presAssocID="{64B8BD26-A797-482F-820A-A8F926705C6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FADD67-263D-4C25-84AA-DE6D68746225}" type="pres">
      <dgm:prSet presAssocID="{CD0002C6-200B-4A07-A767-52227D7EBE68}" presName="parTrans" presStyleLbl="sibTrans2D1" presStyleIdx="2" presStyleCnt="8"/>
      <dgm:spPr/>
      <dgm:t>
        <a:bodyPr/>
        <a:lstStyle/>
        <a:p>
          <a:endParaRPr lang="es-EC"/>
        </a:p>
      </dgm:t>
    </dgm:pt>
    <dgm:pt modelId="{2FCF13D2-03A5-4569-AB67-9C2F386FA1BC}" type="pres">
      <dgm:prSet presAssocID="{CD0002C6-200B-4A07-A767-52227D7EBE68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67DDF23B-D069-4739-9EE6-8E3C8755AD05}" type="pres">
      <dgm:prSet presAssocID="{F8CB5C4D-1188-4D77-9153-0F4102AC9A8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0CB043-392A-4CD9-A18E-F290AA8647FE}" type="pres">
      <dgm:prSet presAssocID="{B95C4D93-CA1F-44CD-9849-91F20134D5B8}" presName="parTrans" presStyleLbl="sibTrans2D1" presStyleIdx="3" presStyleCnt="8"/>
      <dgm:spPr/>
      <dgm:t>
        <a:bodyPr/>
        <a:lstStyle/>
        <a:p>
          <a:endParaRPr lang="es-EC"/>
        </a:p>
      </dgm:t>
    </dgm:pt>
    <dgm:pt modelId="{A4D1BEE1-21DF-4DDF-966C-CFC29ECFFC21}" type="pres">
      <dgm:prSet presAssocID="{B95C4D93-CA1F-44CD-9849-91F20134D5B8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FD87DE43-5BAC-4540-9EDD-76C85731BBB0}" type="pres">
      <dgm:prSet presAssocID="{CCF82DE2-22D5-42EB-A1B3-8E7107BC1DF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9F0190-7649-4A04-8F89-D962182C0CC5}" type="pres">
      <dgm:prSet presAssocID="{8129D2CB-488A-4CEB-9C37-2AB25E123C94}" presName="parTrans" presStyleLbl="sibTrans2D1" presStyleIdx="4" presStyleCnt="8"/>
      <dgm:spPr/>
      <dgm:t>
        <a:bodyPr/>
        <a:lstStyle/>
        <a:p>
          <a:endParaRPr lang="es-EC"/>
        </a:p>
      </dgm:t>
    </dgm:pt>
    <dgm:pt modelId="{45DB2DAA-246B-4A55-8B26-61CCD1FC8C8F}" type="pres">
      <dgm:prSet presAssocID="{8129D2CB-488A-4CEB-9C37-2AB25E123C94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2E244BD6-4E6A-45BA-B368-59DE1FB162F1}" type="pres">
      <dgm:prSet presAssocID="{5CAD60E8-6A1D-427F-AE4B-5FC39074795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780C8B-1EDC-4BB6-A2E6-79B354622FEE}" type="pres">
      <dgm:prSet presAssocID="{8A7C0853-B6E6-479D-A814-D348A40787DD}" presName="parTrans" presStyleLbl="sibTrans2D1" presStyleIdx="5" presStyleCnt="8"/>
      <dgm:spPr/>
      <dgm:t>
        <a:bodyPr/>
        <a:lstStyle/>
        <a:p>
          <a:endParaRPr lang="es-EC"/>
        </a:p>
      </dgm:t>
    </dgm:pt>
    <dgm:pt modelId="{5C78F162-74D6-4D19-ABCF-A55ABCA82CC6}" type="pres">
      <dgm:prSet presAssocID="{8A7C0853-B6E6-479D-A814-D348A40787DD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2F62675F-0DB6-42BB-A9F0-9C411DE6DFA7}" type="pres">
      <dgm:prSet presAssocID="{70A62966-DF06-4E15-99D2-D4F11D39B58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446990-5006-42A7-9674-6B22A9BB19B6}" type="pres">
      <dgm:prSet presAssocID="{726B47A5-82C4-4A3A-A41E-08807D1EDAEF}" presName="parTrans" presStyleLbl="sibTrans2D1" presStyleIdx="6" presStyleCnt="8"/>
      <dgm:spPr/>
      <dgm:t>
        <a:bodyPr/>
        <a:lstStyle/>
        <a:p>
          <a:endParaRPr lang="es-EC"/>
        </a:p>
      </dgm:t>
    </dgm:pt>
    <dgm:pt modelId="{3D442AB7-4C0A-4AE3-99E0-B2F5F9601C9E}" type="pres">
      <dgm:prSet presAssocID="{726B47A5-82C4-4A3A-A41E-08807D1EDAEF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94F92E0C-A9D3-450C-950A-A381E7D5EE98}" type="pres">
      <dgm:prSet presAssocID="{8160FE69-0247-44B6-8A61-EBFA36007E1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F7875F-D8BB-4A11-8D8B-E81A54636EE3}" type="pres">
      <dgm:prSet presAssocID="{65A56BCA-DCE3-4223-A0FC-2D5E0FBD0A93}" presName="parTrans" presStyleLbl="sibTrans2D1" presStyleIdx="7" presStyleCnt="8"/>
      <dgm:spPr/>
      <dgm:t>
        <a:bodyPr/>
        <a:lstStyle/>
        <a:p>
          <a:endParaRPr lang="es-EC"/>
        </a:p>
      </dgm:t>
    </dgm:pt>
    <dgm:pt modelId="{85CF0898-BBD2-48DE-90D6-FE0F82B08A80}" type="pres">
      <dgm:prSet presAssocID="{65A56BCA-DCE3-4223-A0FC-2D5E0FBD0A93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B105F86D-5F08-47A3-B7CA-CA15CFD510EC}" type="pres">
      <dgm:prSet presAssocID="{04BF718B-D46D-4776-9934-BA19CE68F41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3130E8-CBD7-4028-BE8E-0C5205004631}" type="presOf" srcId="{65A56BCA-DCE3-4223-A0FC-2D5E0FBD0A93}" destId="{31F7875F-D8BB-4A11-8D8B-E81A54636EE3}" srcOrd="0" destOrd="0" presId="urn:microsoft.com/office/officeart/2005/8/layout/radial5"/>
    <dgm:cxn modelId="{C68035C3-BF41-499E-AB9E-6645543CA106}" type="presOf" srcId="{F8CB5C4D-1188-4D77-9153-0F4102AC9A84}" destId="{67DDF23B-D069-4739-9EE6-8E3C8755AD05}" srcOrd="0" destOrd="0" presId="urn:microsoft.com/office/officeart/2005/8/layout/radial5"/>
    <dgm:cxn modelId="{7B420153-D95E-4F33-9605-50DD008C9D91}" type="presOf" srcId="{CCF82DE2-22D5-42EB-A1B3-8E7107BC1DF4}" destId="{FD87DE43-5BAC-4540-9EDD-76C85731BBB0}" srcOrd="0" destOrd="0" presId="urn:microsoft.com/office/officeart/2005/8/layout/radial5"/>
    <dgm:cxn modelId="{B4D34B3C-2BA1-487E-AECD-50149F4ACB66}" srcId="{9F2008D8-5910-454D-B70A-82760F49C78B}" destId="{04BF718B-D46D-4776-9934-BA19CE68F417}" srcOrd="7" destOrd="0" parTransId="{65A56BCA-DCE3-4223-A0FC-2D5E0FBD0A93}" sibTransId="{30D5A1EF-07EF-4C26-AB14-66EC882BC292}"/>
    <dgm:cxn modelId="{47301DBC-3D34-464B-92EF-7D03C1E33E36}" type="presOf" srcId="{5CAD60E8-6A1D-427F-AE4B-5FC39074795B}" destId="{2E244BD6-4E6A-45BA-B368-59DE1FB162F1}" srcOrd="0" destOrd="0" presId="urn:microsoft.com/office/officeart/2005/8/layout/radial5"/>
    <dgm:cxn modelId="{F8D7065F-6D71-4B1C-ACE1-D88D4CA39262}" type="presOf" srcId="{726B47A5-82C4-4A3A-A41E-08807D1EDAEF}" destId="{69446990-5006-42A7-9674-6B22A9BB19B6}" srcOrd="0" destOrd="0" presId="urn:microsoft.com/office/officeart/2005/8/layout/radial5"/>
    <dgm:cxn modelId="{C1A49AE6-FA2A-4B1B-A96D-AC3EFBDD0D2C}" srcId="{9F2008D8-5910-454D-B70A-82760F49C78B}" destId="{CCF82DE2-22D5-42EB-A1B3-8E7107BC1DF4}" srcOrd="3" destOrd="0" parTransId="{B95C4D93-CA1F-44CD-9849-91F20134D5B8}" sibTransId="{2F48216A-BB57-4E7D-A3A8-2EE4E2F6EDFA}"/>
    <dgm:cxn modelId="{7AF1F2BD-2DF4-4447-8491-BE648C5356CE}" type="presOf" srcId="{64B8BD26-A797-482F-820A-A8F926705C6B}" destId="{E7EA44DA-B108-48A9-951B-AFBEC90A68CC}" srcOrd="0" destOrd="0" presId="urn:microsoft.com/office/officeart/2005/8/layout/radial5"/>
    <dgm:cxn modelId="{632DD4FF-830D-4AC6-B307-6BFD964D5FBD}" type="presOf" srcId="{8129D2CB-488A-4CEB-9C37-2AB25E123C94}" destId="{45DB2DAA-246B-4A55-8B26-61CCD1FC8C8F}" srcOrd="1" destOrd="0" presId="urn:microsoft.com/office/officeart/2005/8/layout/radial5"/>
    <dgm:cxn modelId="{6A00E904-E7AC-4045-8F44-B9B11F3DA0A5}" srcId="{9F2008D8-5910-454D-B70A-82760F49C78B}" destId="{64B8BD26-A797-482F-820A-A8F926705C6B}" srcOrd="1" destOrd="0" parTransId="{D3EEAA2C-CD8F-461F-8350-057DA03C8274}" sibTransId="{3E34DF75-8A21-4B39-AD2A-E6BCAD311134}"/>
    <dgm:cxn modelId="{7D637549-42E4-4970-9CDE-F13512FFCB4E}" srcId="{9F2008D8-5910-454D-B70A-82760F49C78B}" destId="{5CAD60E8-6A1D-427F-AE4B-5FC39074795B}" srcOrd="4" destOrd="0" parTransId="{8129D2CB-488A-4CEB-9C37-2AB25E123C94}" sibTransId="{862C3343-A63C-4C75-9E38-F9FDEEEFEAB7}"/>
    <dgm:cxn modelId="{3B982519-C7DA-4AD4-90EF-F7378534F5BB}" type="presOf" srcId="{CDC84DCE-167B-4019-846F-011559654141}" destId="{9A441244-83AB-44D6-8D5F-87A1D95779A5}" srcOrd="0" destOrd="0" presId="urn:microsoft.com/office/officeart/2005/8/layout/radial5"/>
    <dgm:cxn modelId="{D0ED77CE-1885-44B9-B1B6-4D9E32C1B46C}" type="presOf" srcId="{9F2008D8-5910-454D-B70A-82760F49C78B}" destId="{8D7882FB-9583-4A4F-9607-31ACCEFB0CDD}" srcOrd="0" destOrd="0" presId="urn:microsoft.com/office/officeart/2005/8/layout/radial5"/>
    <dgm:cxn modelId="{23084DC5-9385-4207-BFFD-DF15F4D21AE4}" type="presOf" srcId="{65A56BCA-DCE3-4223-A0FC-2D5E0FBD0A93}" destId="{85CF0898-BBD2-48DE-90D6-FE0F82B08A80}" srcOrd="1" destOrd="0" presId="urn:microsoft.com/office/officeart/2005/8/layout/radial5"/>
    <dgm:cxn modelId="{15BB9766-522D-465E-9170-B05E75DF65D1}" type="presOf" srcId="{8380D6FB-5827-4D86-BD6F-02A224983491}" destId="{636AE51D-888B-49E0-AAA0-8707ACE2A8FC}" srcOrd="0" destOrd="0" presId="urn:microsoft.com/office/officeart/2005/8/layout/radial5"/>
    <dgm:cxn modelId="{21B8B5EB-6B14-4CE7-90BD-34156838EB1A}" type="presOf" srcId="{D3EEAA2C-CD8F-461F-8350-057DA03C8274}" destId="{A01B977A-7D4A-4BEE-AA23-3FCD21C8F950}" srcOrd="1" destOrd="0" presId="urn:microsoft.com/office/officeart/2005/8/layout/radial5"/>
    <dgm:cxn modelId="{B5E5A3EB-8BA7-48CE-98CC-C66EE4CC25E4}" srcId="{9F2008D8-5910-454D-B70A-82760F49C78B}" destId="{8160FE69-0247-44B6-8A61-EBFA36007E11}" srcOrd="6" destOrd="0" parTransId="{726B47A5-82C4-4A3A-A41E-08807D1EDAEF}" sibTransId="{1BA5E819-338D-4DC2-840A-508DCC2DA0D4}"/>
    <dgm:cxn modelId="{71577BC3-7F4F-48E4-BE20-95584AC357D9}" type="presOf" srcId="{B95C4D93-CA1F-44CD-9849-91F20134D5B8}" destId="{2D0CB043-392A-4CD9-A18E-F290AA8647FE}" srcOrd="0" destOrd="0" presId="urn:microsoft.com/office/officeart/2005/8/layout/radial5"/>
    <dgm:cxn modelId="{FD764FAF-3667-4036-A12B-E19DEA82598B}" type="presOf" srcId="{8A7C0853-B6E6-479D-A814-D348A40787DD}" destId="{5C78F162-74D6-4D19-ABCF-A55ABCA82CC6}" srcOrd="1" destOrd="0" presId="urn:microsoft.com/office/officeart/2005/8/layout/radial5"/>
    <dgm:cxn modelId="{CF17DC69-E20D-4048-817F-405755560BB0}" srcId="{9F2008D8-5910-454D-B70A-82760F49C78B}" destId="{F8CB5C4D-1188-4D77-9153-0F4102AC9A84}" srcOrd="2" destOrd="0" parTransId="{CD0002C6-200B-4A07-A767-52227D7EBE68}" sibTransId="{0E575832-17CF-4802-9AE7-9DA7AC9F0742}"/>
    <dgm:cxn modelId="{A284AFA5-CA11-40B0-860C-78FE19FE5AEB}" type="presOf" srcId="{D3EEAA2C-CD8F-461F-8350-057DA03C8274}" destId="{B656422B-3843-44EC-9C77-928370FA1994}" srcOrd="0" destOrd="0" presId="urn:microsoft.com/office/officeart/2005/8/layout/radial5"/>
    <dgm:cxn modelId="{52BC311A-21EE-4A2C-B4BA-E96D76ACAA30}" srcId="{CDC84DCE-167B-4019-846F-011559654141}" destId="{9F2008D8-5910-454D-B70A-82760F49C78B}" srcOrd="0" destOrd="0" parTransId="{C48B06D6-BF84-4EBB-A37F-2D0F165A8094}" sibTransId="{A95FD6CB-79CE-40F2-ADA9-2D2AD4CB68A9}"/>
    <dgm:cxn modelId="{A0CF0A88-6378-4A79-BED2-E5663E6C3FF7}" srcId="{9F2008D8-5910-454D-B70A-82760F49C78B}" destId="{70A62966-DF06-4E15-99D2-D4F11D39B58A}" srcOrd="5" destOrd="0" parTransId="{8A7C0853-B6E6-479D-A814-D348A40787DD}" sibTransId="{8B6572AA-E102-464F-B23F-45FFBF24B4A0}"/>
    <dgm:cxn modelId="{E8AC56A9-E7AB-4555-84A9-8E0C93D9C7FB}" srcId="{9F2008D8-5910-454D-B70A-82760F49C78B}" destId="{8380D6FB-5827-4D86-BD6F-02A224983491}" srcOrd="0" destOrd="0" parTransId="{05AF4FD8-A5F6-4903-AA3D-B62F0CD39674}" sibTransId="{8579B849-CD17-446A-B7EC-6F451CA45E4B}"/>
    <dgm:cxn modelId="{FAECE703-B940-415F-87C0-F258A508A1B9}" type="presOf" srcId="{05AF4FD8-A5F6-4903-AA3D-B62F0CD39674}" destId="{CB383C51-21B5-4548-9780-47392E89C176}" srcOrd="0" destOrd="0" presId="urn:microsoft.com/office/officeart/2005/8/layout/radial5"/>
    <dgm:cxn modelId="{DF9FE1CB-AEB3-49BA-8457-0C26CC8A4B7F}" type="presOf" srcId="{70A62966-DF06-4E15-99D2-D4F11D39B58A}" destId="{2F62675F-0DB6-42BB-A9F0-9C411DE6DFA7}" srcOrd="0" destOrd="0" presId="urn:microsoft.com/office/officeart/2005/8/layout/radial5"/>
    <dgm:cxn modelId="{FBE4EE58-AD01-48E2-AEAD-52A44A18A394}" type="presOf" srcId="{B95C4D93-CA1F-44CD-9849-91F20134D5B8}" destId="{A4D1BEE1-21DF-4DDF-966C-CFC29ECFFC21}" srcOrd="1" destOrd="0" presId="urn:microsoft.com/office/officeart/2005/8/layout/radial5"/>
    <dgm:cxn modelId="{11CD5A6D-0B7C-4CFD-A79A-E2DF9306AC84}" type="presOf" srcId="{8129D2CB-488A-4CEB-9C37-2AB25E123C94}" destId="{A19F0190-7649-4A04-8F89-D962182C0CC5}" srcOrd="0" destOrd="0" presId="urn:microsoft.com/office/officeart/2005/8/layout/radial5"/>
    <dgm:cxn modelId="{93E4290B-DA43-4BFF-BC1A-DAA72E626539}" type="presOf" srcId="{8160FE69-0247-44B6-8A61-EBFA36007E11}" destId="{94F92E0C-A9D3-450C-950A-A381E7D5EE98}" srcOrd="0" destOrd="0" presId="urn:microsoft.com/office/officeart/2005/8/layout/radial5"/>
    <dgm:cxn modelId="{084588B2-65D4-441A-B4B8-06792BB9D67A}" type="presOf" srcId="{8A7C0853-B6E6-479D-A814-D348A40787DD}" destId="{9C780C8B-1EDC-4BB6-A2E6-79B354622FEE}" srcOrd="0" destOrd="0" presId="urn:microsoft.com/office/officeart/2005/8/layout/radial5"/>
    <dgm:cxn modelId="{B268E243-C8CA-458F-B315-BB7FE544677D}" type="presOf" srcId="{04BF718B-D46D-4776-9934-BA19CE68F417}" destId="{B105F86D-5F08-47A3-B7CA-CA15CFD510EC}" srcOrd="0" destOrd="0" presId="urn:microsoft.com/office/officeart/2005/8/layout/radial5"/>
    <dgm:cxn modelId="{0AB2715C-311E-4C5F-A8A9-F8B9BC9BD4BE}" type="presOf" srcId="{05AF4FD8-A5F6-4903-AA3D-B62F0CD39674}" destId="{3A4CCE16-2FBC-4E46-A04F-F622FF3691C1}" srcOrd="1" destOrd="0" presId="urn:microsoft.com/office/officeart/2005/8/layout/radial5"/>
    <dgm:cxn modelId="{F00CC7DD-2DAC-40F7-88BA-6F31E6337CC5}" type="presOf" srcId="{CD0002C6-200B-4A07-A767-52227D7EBE68}" destId="{2FCF13D2-03A5-4569-AB67-9C2F386FA1BC}" srcOrd="1" destOrd="0" presId="urn:microsoft.com/office/officeart/2005/8/layout/radial5"/>
    <dgm:cxn modelId="{F43A0A8C-DAEF-4096-9B71-3D26F7CF14A0}" type="presOf" srcId="{726B47A5-82C4-4A3A-A41E-08807D1EDAEF}" destId="{3D442AB7-4C0A-4AE3-99E0-B2F5F9601C9E}" srcOrd="1" destOrd="0" presId="urn:microsoft.com/office/officeart/2005/8/layout/radial5"/>
    <dgm:cxn modelId="{D385FCED-8298-4B0B-AB1D-52B6E1AEA126}" type="presOf" srcId="{CD0002C6-200B-4A07-A767-52227D7EBE68}" destId="{9BFADD67-263D-4C25-84AA-DE6D68746225}" srcOrd="0" destOrd="0" presId="urn:microsoft.com/office/officeart/2005/8/layout/radial5"/>
    <dgm:cxn modelId="{3A6BD96C-4F4C-423E-9A02-0D63FCE9C96A}" type="presParOf" srcId="{9A441244-83AB-44D6-8D5F-87A1D95779A5}" destId="{8D7882FB-9583-4A4F-9607-31ACCEFB0CDD}" srcOrd="0" destOrd="0" presId="urn:microsoft.com/office/officeart/2005/8/layout/radial5"/>
    <dgm:cxn modelId="{BE7C967A-1F34-4729-BACB-69C93BF2F02B}" type="presParOf" srcId="{9A441244-83AB-44D6-8D5F-87A1D95779A5}" destId="{CB383C51-21B5-4548-9780-47392E89C176}" srcOrd="1" destOrd="0" presId="urn:microsoft.com/office/officeart/2005/8/layout/radial5"/>
    <dgm:cxn modelId="{572894CF-7207-456E-97AF-12A6CE68B274}" type="presParOf" srcId="{CB383C51-21B5-4548-9780-47392E89C176}" destId="{3A4CCE16-2FBC-4E46-A04F-F622FF3691C1}" srcOrd="0" destOrd="0" presId="urn:microsoft.com/office/officeart/2005/8/layout/radial5"/>
    <dgm:cxn modelId="{06847CC4-3207-4BAD-AE24-FDE3033924E0}" type="presParOf" srcId="{9A441244-83AB-44D6-8D5F-87A1D95779A5}" destId="{636AE51D-888B-49E0-AAA0-8707ACE2A8FC}" srcOrd="2" destOrd="0" presId="urn:microsoft.com/office/officeart/2005/8/layout/radial5"/>
    <dgm:cxn modelId="{C2F7A78A-5DB8-4443-A348-DCEA9C12F161}" type="presParOf" srcId="{9A441244-83AB-44D6-8D5F-87A1D95779A5}" destId="{B656422B-3843-44EC-9C77-928370FA1994}" srcOrd="3" destOrd="0" presId="urn:microsoft.com/office/officeart/2005/8/layout/radial5"/>
    <dgm:cxn modelId="{3514B120-ECA2-436F-A5F0-B6D5269F8807}" type="presParOf" srcId="{B656422B-3843-44EC-9C77-928370FA1994}" destId="{A01B977A-7D4A-4BEE-AA23-3FCD21C8F950}" srcOrd="0" destOrd="0" presId="urn:microsoft.com/office/officeart/2005/8/layout/radial5"/>
    <dgm:cxn modelId="{0A79E0C7-67F1-487C-A38E-1945F85B7DF8}" type="presParOf" srcId="{9A441244-83AB-44D6-8D5F-87A1D95779A5}" destId="{E7EA44DA-B108-48A9-951B-AFBEC90A68CC}" srcOrd="4" destOrd="0" presId="urn:microsoft.com/office/officeart/2005/8/layout/radial5"/>
    <dgm:cxn modelId="{2184F135-681D-4836-8A97-65FC65AB2B2B}" type="presParOf" srcId="{9A441244-83AB-44D6-8D5F-87A1D95779A5}" destId="{9BFADD67-263D-4C25-84AA-DE6D68746225}" srcOrd="5" destOrd="0" presId="urn:microsoft.com/office/officeart/2005/8/layout/radial5"/>
    <dgm:cxn modelId="{8F61C8FF-80C0-459D-97C5-71D9C9C9678D}" type="presParOf" srcId="{9BFADD67-263D-4C25-84AA-DE6D68746225}" destId="{2FCF13D2-03A5-4569-AB67-9C2F386FA1BC}" srcOrd="0" destOrd="0" presId="urn:microsoft.com/office/officeart/2005/8/layout/radial5"/>
    <dgm:cxn modelId="{4DE3E74D-3E02-4004-8F0B-8E82DCC58E98}" type="presParOf" srcId="{9A441244-83AB-44D6-8D5F-87A1D95779A5}" destId="{67DDF23B-D069-4739-9EE6-8E3C8755AD05}" srcOrd="6" destOrd="0" presId="urn:microsoft.com/office/officeart/2005/8/layout/radial5"/>
    <dgm:cxn modelId="{1012C516-A5E2-4E4E-A4B4-2E01A85523EF}" type="presParOf" srcId="{9A441244-83AB-44D6-8D5F-87A1D95779A5}" destId="{2D0CB043-392A-4CD9-A18E-F290AA8647FE}" srcOrd="7" destOrd="0" presId="urn:microsoft.com/office/officeart/2005/8/layout/radial5"/>
    <dgm:cxn modelId="{545564B9-BC60-4D89-8925-E37DFAAAEDDA}" type="presParOf" srcId="{2D0CB043-392A-4CD9-A18E-F290AA8647FE}" destId="{A4D1BEE1-21DF-4DDF-966C-CFC29ECFFC21}" srcOrd="0" destOrd="0" presId="urn:microsoft.com/office/officeart/2005/8/layout/radial5"/>
    <dgm:cxn modelId="{85B75A22-C2CE-430F-9316-28106CDBC989}" type="presParOf" srcId="{9A441244-83AB-44D6-8D5F-87A1D95779A5}" destId="{FD87DE43-5BAC-4540-9EDD-76C85731BBB0}" srcOrd="8" destOrd="0" presId="urn:microsoft.com/office/officeart/2005/8/layout/radial5"/>
    <dgm:cxn modelId="{2572EE62-58EA-405E-94EF-96F6429EBE89}" type="presParOf" srcId="{9A441244-83AB-44D6-8D5F-87A1D95779A5}" destId="{A19F0190-7649-4A04-8F89-D962182C0CC5}" srcOrd="9" destOrd="0" presId="urn:microsoft.com/office/officeart/2005/8/layout/radial5"/>
    <dgm:cxn modelId="{272028FE-6A0C-4494-A95F-30E651960902}" type="presParOf" srcId="{A19F0190-7649-4A04-8F89-D962182C0CC5}" destId="{45DB2DAA-246B-4A55-8B26-61CCD1FC8C8F}" srcOrd="0" destOrd="0" presId="urn:microsoft.com/office/officeart/2005/8/layout/radial5"/>
    <dgm:cxn modelId="{FDA321C8-581D-4B0E-856B-14C2EA0ADDF4}" type="presParOf" srcId="{9A441244-83AB-44D6-8D5F-87A1D95779A5}" destId="{2E244BD6-4E6A-45BA-B368-59DE1FB162F1}" srcOrd="10" destOrd="0" presId="urn:microsoft.com/office/officeart/2005/8/layout/radial5"/>
    <dgm:cxn modelId="{C2CB3F63-75D6-4343-B45D-392E543B7336}" type="presParOf" srcId="{9A441244-83AB-44D6-8D5F-87A1D95779A5}" destId="{9C780C8B-1EDC-4BB6-A2E6-79B354622FEE}" srcOrd="11" destOrd="0" presId="urn:microsoft.com/office/officeart/2005/8/layout/radial5"/>
    <dgm:cxn modelId="{AE8DD326-6C0B-4615-AE49-BCCFDA5855FC}" type="presParOf" srcId="{9C780C8B-1EDC-4BB6-A2E6-79B354622FEE}" destId="{5C78F162-74D6-4D19-ABCF-A55ABCA82CC6}" srcOrd="0" destOrd="0" presId="urn:microsoft.com/office/officeart/2005/8/layout/radial5"/>
    <dgm:cxn modelId="{DF996771-9E0C-4DB1-8AED-1EC876558296}" type="presParOf" srcId="{9A441244-83AB-44D6-8D5F-87A1D95779A5}" destId="{2F62675F-0DB6-42BB-A9F0-9C411DE6DFA7}" srcOrd="12" destOrd="0" presId="urn:microsoft.com/office/officeart/2005/8/layout/radial5"/>
    <dgm:cxn modelId="{7341AD57-B77A-4151-95A2-DA8C885C0F57}" type="presParOf" srcId="{9A441244-83AB-44D6-8D5F-87A1D95779A5}" destId="{69446990-5006-42A7-9674-6B22A9BB19B6}" srcOrd="13" destOrd="0" presId="urn:microsoft.com/office/officeart/2005/8/layout/radial5"/>
    <dgm:cxn modelId="{CBD3A2DE-EB1A-414D-87BA-C1C612D94B7B}" type="presParOf" srcId="{69446990-5006-42A7-9674-6B22A9BB19B6}" destId="{3D442AB7-4C0A-4AE3-99E0-B2F5F9601C9E}" srcOrd="0" destOrd="0" presId="urn:microsoft.com/office/officeart/2005/8/layout/radial5"/>
    <dgm:cxn modelId="{69AFEB3C-D37C-4EFB-84DA-75D4F9A22396}" type="presParOf" srcId="{9A441244-83AB-44D6-8D5F-87A1D95779A5}" destId="{94F92E0C-A9D3-450C-950A-A381E7D5EE98}" srcOrd="14" destOrd="0" presId="urn:microsoft.com/office/officeart/2005/8/layout/radial5"/>
    <dgm:cxn modelId="{FBF0ED2F-1605-42CF-AA74-8A1B85B70FFA}" type="presParOf" srcId="{9A441244-83AB-44D6-8D5F-87A1D95779A5}" destId="{31F7875F-D8BB-4A11-8D8B-E81A54636EE3}" srcOrd="15" destOrd="0" presId="urn:microsoft.com/office/officeart/2005/8/layout/radial5"/>
    <dgm:cxn modelId="{E13CF692-1944-4C51-8C01-D2DBFF7A3BBF}" type="presParOf" srcId="{31F7875F-D8BB-4A11-8D8B-E81A54636EE3}" destId="{85CF0898-BBD2-48DE-90D6-FE0F82B08A80}" srcOrd="0" destOrd="0" presId="urn:microsoft.com/office/officeart/2005/8/layout/radial5"/>
    <dgm:cxn modelId="{BC6AA3F1-B7AF-4D0C-9DD5-B5C14BA99385}" type="presParOf" srcId="{9A441244-83AB-44D6-8D5F-87A1D95779A5}" destId="{B105F86D-5F08-47A3-B7CA-CA15CFD510EC}" srcOrd="16" destOrd="0" presId="urn:microsoft.com/office/officeart/2005/8/layout/radial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2F010E-16B2-4195-A2E4-318DC6A8F068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F4BDFF-7A0A-46AC-88F6-29F0A872EFD1}">
      <dgm:prSet phldrT="[Texto]" custT="1"/>
      <dgm:spPr/>
      <dgm:t>
        <a:bodyPr/>
        <a:lstStyle/>
        <a:p>
          <a:r>
            <a:rPr lang="es-ES" sz="3200" i="1" dirty="0" smtClean="0">
              <a:latin typeface="Calibri" pitchFamily="34" charset="0"/>
              <a:cs typeface="Calibri" pitchFamily="34" charset="0"/>
            </a:rPr>
            <a:t>Se han detectado varias tramas en la emisión de comprobantes de venta y retención</a:t>
          </a:r>
          <a:endParaRPr lang="es-ES" sz="3200" i="1" dirty="0">
            <a:latin typeface="Calibri" pitchFamily="34" charset="0"/>
            <a:cs typeface="Calibri" pitchFamily="34" charset="0"/>
          </a:endParaRPr>
        </a:p>
      </dgm:t>
    </dgm:pt>
    <dgm:pt modelId="{ED40CBBD-3848-443B-95B6-BA8433E6BDFB}" type="sibTrans" cxnId="{1F322451-E672-484B-84A9-7E4CD7F2F76C}">
      <dgm:prSet/>
      <dgm:spPr/>
      <dgm:t>
        <a:bodyPr/>
        <a:lstStyle/>
        <a:p>
          <a:endParaRPr lang="es-ES"/>
        </a:p>
      </dgm:t>
    </dgm:pt>
    <dgm:pt modelId="{E0ACD05D-18D2-4657-87AB-0ADF178B6FE1}" type="parTrans" cxnId="{1F322451-E672-484B-84A9-7E4CD7F2F76C}">
      <dgm:prSet/>
      <dgm:spPr/>
      <dgm:t>
        <a:bodyPr/>
        <a:lstStyle/>
        <a:p>
          <a:endParaRPr lang="es-ES"/>
        </a:p>
      </dgm:t>
    </dgm:pt>
    <dgm:pt modelId="{8C6DABAD-F6C9-4B9F-AFC8-6812DA93D2C7}" type="pres">
      <dgm:prSet presAssocID="{4C2F010E-16B2-4195-A2E4-318DC6A8F0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95E48DB-D1D3-4A7B-B9B8-46D3744F6CB1}" type="pres">
      <dgm:prSet presAssocID="{E1F4BDFF-7A0A-46AC-88F6-29F0A872EFD1}" presName="vertOne" presStyleCnt="0"/>
      <dgm:spPr/>
    </dgm:pt>
    <dgm:pt modelId="{012310CA-B594-4236-98CE-79D2A97147EE}" type="pres">
      <dgm:prSet presAssocID="{E1F4BDFF-7A0A-46AC-88F6-29F0A872EF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3521B-6550-4890-9CAF-737A89E428EA}" type="pres">
      <dgm:prSet presAssocID="{E1F4BDFF-7A0A-46AC-88F6-29F0A872EFD1}" presName="horzOne" presStyleCnt="0"/>
      <dgm:spPr/>
    </dgm:pt>
  </dgm:ptLst>
  <dgm:cxnLst>
    <dgm:cxn modelId="{8B462AE2-E0F8-43E3-A1BF-42CC209C69F2}" type="presOf" srcId="{E1F4BDFF-7A0A-46AC-88F6-29F0A872EFD1}" destId="{012310CA-B594-4236-98CE-79D2A97147EE}" srcOrd="0" destOrd="0" presId="urn:microsoft.com/office/officeart/2005/8/layout/hierarchy4"/>
    <dgm:cxn modelId="{282F3EB3-6DCC-429C-89A3-C19F513C36EB}" type="presOf" srcId="{4C2F010E-16B2-4195-A2E4-318DC6A8F068}" destId="{8C6DABAD-F6C9-4B9F-AFC8-6812DA93D2C7}" srcOrd="0" destOrd="0" presId="urn:microsoft.com/office/officeart/2005/8/layout/hierarchy4"/>
    <dgm:cxn modelId="{1F322451-E672-484B-84A9-7E4CD7F2F76C}" srcId="{4C2F010E-16B2-4195-A2E4-318DC6A8F068}" destId="{E1F4BDFF-7A0A-46AC-88F6-29F0A872EFD1}" srcOrd="0" destOrd="0" parTransId="{E0ACD05D-18D2-4657-87AB-0ADF178B6FE1}" sibTransId="{ED40CBBD-3848-443B-95B6-BA8433E6BDFB}"/>
    <dgm:cxn modelId="{CF8C6DEB-61EF-4128-9F47-95A674BD2048}" type="presParOf" srcId="{8C6DABAD-F6C9-4B9F-AFC8-6812DA93D2C7}" destId="{D95E48DB-D1D3-4A7B-B9B8-46D3744F6CB1}" srcOrd="0" destOrd="0" presId="urn:microsoft.com/office/officeart/2005/8/layout/hierarchy4"/>
    <dgm:cxn modelId="{4B7BD1F2-DD04-4A4F-9A94-CFDF463F8EA9}" type="presParOf" srcId="{D95E48DB-D1D3-4A7B-B9B8-46D3744F6CB1}" destId="{012310CA-B594-4236-98CE-79D2A97147EE}" srcOrd="0" destOrd="0" presId="urn:microsoft.com/office/officeart/2005/8/layout/hierarchy4"/>
    <dgm:cxn modelId="{F4DD690C-E9AA-402B-B22F-A66F22242FAD}" type="presParOf" srcId="{D95E48DB-D1D3-4A7B-B9B8-46D3744F6CB1}" destId="{F053521B-6550-4890-9CAF-737A89E428EA}" srcOrd="1" destOrd="0" presId="urn:microsoft.com/office/officeart/2005/8/layout/hierarchy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2F010E-16B2-4195-A2E4-318DC6A8F068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F4BDFF-7A0A-46AC-88F6-29F0A872EFD1}">
      <dgm:prSet phldrT="[Texto]" custT="1"/>
      <dgm:spPr/>
      <dgm:t>
        <a:bodyPr/>
        <a:lstStyle/>
        <a:p>
          <a:r>
            <a:rPr lang="es-ES" sz="3200" i="1" cap="small" baseline="0" dirty="0" smtClean="0">
              <a:latin typeface="Calibri" pitchFamily="34" charset="0"/>
              <a:cs typeface="Calibri" pitchFamily="34" charset="0"/>
            </a:rPr>
            <a:t>Existen varias fuentes que permiten detectar la no emisión de comprobantes de venta y retención</a:t>
          </a:r>
          <a:endParaRPr lang="es-ES" sz="3200" i="1" cap="small" baseline="0" dirty="0">
            <a:latin typeface="Calibri" pitchFamily="34" charset="0"/>
            <a:cs typeface="Calibri" pitchFamily="34" charset="0"/>
          </a:endParaRPr>
        </a:p>
      </dgm:t>
    </dgm:pt>
    <dgm:pt modelId="{E0ACD05D-18D2-4657-87AB-0ADF178B6FE1}" type="parTrans" cxnId="{1F322451-E672-484B-84A9-7E4CD7F2F76C}">
      <dgm:prSet/>
      <dgm:spPr/>
      <dgm:t>
        <a:bodyPr/>
        <a:lstStyle/>
        <a:p>
          <a:endParaRPr lang="es-ES"/>
        </a:p>
      </dgm:t>
    </dgm:pt>
    <dgm:pt modelId="{ED40CBBD-3848-443B-95B6-BA8433E6BDFB}" type="sibTrans" cxnId="{1F322451-E672-484B-84A9-7E4CD7F2F76C}">
      <dgm:prSet/>
      <dgm:spPr/>
      <dgm:t>
        <a:bodyPr/>
        <a:lstStyle/>
        <a:p>
          <a:endParaRPr lang="es-ES"/>
        </a:p>
      </dgm:t>
    </dgm:pt>
    <dgm:pt modelId="{8C6DABAD-F6C9-4B9F-AFC8-6812DA93D2C7}" type="pres">
      <dgm:prSet presAssocID="{4C2F010E-16B2-4195-A2E4-318DC6A8F0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95E48DB-D1D3-4A7B-B9B8-46D3744F6CB1}" type="pres">
      <dgm:prSet presAssocID="{E1F4BDFF-7A0A-46AC-88F6-29F0A872EFD1}" presName="vertOne" presStyleCnt="0"/>
      <dgm:spPr/>
    </dgm:pt>
    <dgm:pt modelId="{012310CA-B594-4236-98CE-79D2A97147EE}" type="pres">
      <dgm:prSet presAssocID="{E1F4BDFF-7A0A-46AC-88F6-29F0A872EF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3521B-6550-4890-9CAF-737A89E428EA}" type="pres">
      <dgm:prSet presAssocID="{E1F4BDFF-7A0A-46AC-88F6-29F0A872EFD1}" presName="horzOne" presStyleCnt="0"/>
      <dgm:spPr/>
    </dgm:pt>
  </dgm:ptLst>
  <dgm:cxnLst>
    <dgm:cxn modelId="{D140D54F-4AC5-43BD-AF00-D884E3EA5E55}" type="presOf" srcId="{E1F4BDFF-7A0A-46AC-88F6-29F0A872EFD1}" destId="{012310CA-B594-4236-98CE-79D2A97147EE}" srcOrd="0" destOrd="0" presId="urn:microsoft.com/office/officeart/2005/8/layout/hierarchy4"/>
    <dgm:cxn modelId="{389BF53A-CB5F-43F1-BDDA-4FFAADB62186}" type="presOf" srcId="{4C2F010E-16B2-4195-A2E4-318DC6A8F068}" destId="{8C6DABAD-F6C9-4B9F-AFC8-6812DA93D2C7}" srcOrd="0" destOrd="0" presId="urn:microsoft.com/office/officeart/2005/8/layout/hierarchy4"/>
    <dgm:cxn modelId="{1F322451-E672-484B-84A9-7E4CD7F2F76C}" srcId="{4C2F010E-16B2-4195-A2E4-318DC6A8F068}" destId="{E1F4BDFF-7A0A-46AC-88F6-29F0A872EFD1}" srcOrd="0" destOrd="0" parTransId="{E0ACD05D-18D2-4657-87AB-0ADF178B6FE1}" sibTransId="{ED40CBBD-3848-443B-95B6-BA8433E6BDFB}"/>
    <dgm:cxn modelId="{B1310915-58BD-46BD-BF7C-E07E525D7175}" type="presParOf" srcId="{8C6DABAD-F6C9-4B9F-AFC8-6812DA93D2C7}" destId="{D95E48DB-D1D3-4A7B-B9B8-46D3744F6CB1}" srcOrd="0" destOrd="0" presId="urn:microsoft.com/office/officeart/2005/8/layout/hierarchy4"/>
    <dgm:cxn modelId="{C57BD6CE-C596-4C48-B063-5B8D5D10CE54}" type="presParOf" srcId="{D95E48DB-D1D3-4A7B-B9B8-46D3744F6CB1}" destId="{012310CA-B594-4236-98CE-79D2A97147EE}" srcOrd="0" destOrd="0" presId="urn:microsoft.com/office/officeart/2005/8/layout/hierarchy4"/>
    <dgm:cxn modelId="{A983BCE4-1AAB-495E-8D2B-1D952C93A4B7}" type="presParOf" srcId="{D95E48DB-D1D3-4A7B-B9B8-46D3744F6CB1}" destId="{F053521B-6550-4890-9CAF-737A89E428EA}" srcOrd="1" destOrd="0" presId="urn:microsoft.com/office/officeart/2005/8/layout/hierarchy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36160B-A085-406C-A894-AE2DE2948280}" type="doc">
      <dgm:prSet loTypeId="urn:microsoft.com/office/officeart/2005/8/layout/funnel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6456A26-A03F-4DE1-9083-72E870DE14D6}">
      <dgm:prSet phldrT="[Texto]"/>
      <dgm:spPr/>
      <dgm:t>
        <a:bodyPr/>
        <a:lstStyle/>
        <a:p>
          <a:r>
            <a:rPr lang="es-EC" b="1" cap="small" baseline="0" dirty="0" smtClean="0">
              <a:latin typeface="Calibri" pitchFamily="34" charset="0"/>
            </a:rPr>
            <a:t>Información de Ventas de Terceros</a:t>
          </a:r>
          <a:endParaRPr lang="es-EC" b="1" cap="small" baseline="0" dirty="0">
            <a:latin typeface="Calibri" pitchFamily="34" charset="0"/>
          </a:endParaRPr>
        </a:p>
      </dgm:t>
    </dgm:pt>
    <dgm:pt modelId="{264BC66A-7A04-414F-B2F7-CA89FA9C3C12}" type="parTrans" cxnId="{574CE58B-3467-48B6-A2F6-B60B9084D5FA}">
      <dgm:prSet/>
      <dgm:spPr/>
      <dgm:t>
        <a:bodyPr/>
        <a:lstStyle/>
        <a:p>
          <a:endParaRPr lang="es-EC"/>
        </a:p>
      </dgm:t>
    </dgm:pt>
    <dgm:pt modelId="{0BA7F757-BD36-4282-A9D0-3AC216088317}" type="sibTrans" cxnId="{574CE58B-3467-48B6-A2F6-B60B9084D5FA}">
      <dgm:prSet/>
      <dgm:spPr/>
      <dgm:t>
        <a:bodyPr/>
        <a:lstStyle/>
        <a:p>
          <a:endParaRPr lang="es-EC"/>
        </a:p>
      </dgm:t>
    </dgm:pt>
    <dgm:pt modelId="{213F4B87-21E3-40E5-AA9E-80A167C09916}">
      <dgm:prSet phldrT="[Texto]"/>
      <dgm:spPr/>
      <dgm:t>
        <a:bodyPr/>
        <a:lstStyle/>
        <a:p>
          <a:r>
            <a:rPr lang="es-EC" b="1" cap="small" baseline="0" dirty="0" smtClean="0">
              <a:latin typeface="Calibri" pitchFamily="34" charset="0"/>
            </a:rPr>
            <a:t>Contribuyentes con Información de Ventas Propias</a:t>
          </a:r>
          <a:endParaRPr lang="es-EC" b="1" cap="small" baseline="0" dirty="0">
            <a:latin typeface="Calibri" pitchFamily="34" charset="0"/>
          </a:endParaRPr>
        </a:p>
      </dgm:t>
    </dgm:pt>
    <dgm:pt modelId="{FEDF2B6C-62E0-4341-82BE-4D58DF02193C}" type="parTrans" cxnId="{5558674B-E4F0-40CD-86A6-33DED5EDD423}">
      <dgm:prSet/>
      <dgm:spPr/>
      <dgm:t>
        <a:bodyPr/>
        <a:lstStyle/>
        <a:p>
          <a:endParaRPr lang="es-EC"/>
        </a:p>
      </dgm:t>
    </dgm:pt>
    <dgm:pt modelId="{74C777B4-7C00-46A9-AD6C-972C3BD4E563}" type="sibTrans" cxnId="{5558674B-E4F0-40CD-86A6-33DED5EDD423}">
      <dgm:prSet/>
      <dgm:spPr/>
      <dgm:t>
        <a:bodyPr/>
        <a:lstStyle/>
        <a:p>
          <a:endParaRPr lang="es-EC"/>
        </a:p>
      </dgm:t>
    </dgm:pt>
    <dgm:pt modelId="{4CB33DB4-D061-43B9-912E-A08EA4998681}">
      <dgm:prSet phldrT="[Texto]"/>
      <dgm:spPr/>
      <dgm:t>
        <a:bodyPr/>
        <a:lstStyle/>
        <a:p>
          <a:r>
            <a:rPr lang="es-EC" b="1" cap="small" baseline="0" dirty="0" smtClean="0">
              <a:latin typeface="Calibri" pitchFamily="34" charset="0"/>
              <a:cs typeface="Calibri" pitchFamily="34" charset="0"/>
            </a:rPr>
            <a:t>Información de Compras</a:t>
          </a:r>
          <a:endParaRPr lang="es-EC" b="1" cap="small" baseline="0" dirty="0">
            <a:latin typeface="Calibri" pitchFamily="34" charset="0"/>
            <a:cs typeface="Calibri" pitchFamily="34" charset="0"/>
          </a:endParaRPr>
        </a:p>
      </dgm:t>
    </dgm:pt>
    <dgm:pt modelId="{BCB85AD9-FD1B-4128-A584-6C099A42CCD8}" type="parTrans" cxnId="{C1C09203-E86C-4D7E-A01B-EDCE7877F7A6}">
      <dgm:prSet/>
      <dgm:spPr/>
      <dgm:t>
        <a:bodyPr/>
        <a:lstStyle/>
        <a:p>
          <a:endParaRPr lang="es-EC"/>
        </a:p>
      </dgm:t>
    </dgm:pt>
    <dgm:pt modelId="{27F57C9B-C753-4663-ACED-C78967AEE833}" type="sibTrans" cxnId="{C1C09203-E86C-4D7E-A01B-EDCE7877F7A6}">
      <dgm:prSet/>
      <dgm:spPr/>
      <dgm:t>
        <a:bodyPr/>
        <a:lstStyle/>
        <a:p>
          <a:endParaRPr lang="es-EC"/>
        </a:p>
      </dgm:t>
    </dgm:pt>
    <dgm:pt modelId="{A70A42C3-B236-43F4-8D37-A951D8636E4F}">
      <dgm:prSet phldrT="[Texto]"/>
      <dgm:spPr/>
      <dgm:t>
        <a:bodyPr/>
        <a:lstStyle/>
        <a:p>
          <a:r>
            <a:rPr lang="es-EC" b="1" i="1" cap="small" baseline="0" dirty="0" smtClean="0">
              <a:solidFill>
                <a:schemeClr val="accent1">
                  <a:lumMod val="50000"/>
                </a:schemeClr>
              </a:solidFill>
            </a:rPr>
            <a:t>Contribuyentes Sujetos a Control</a:t>
          </a:r>
          <a:endParaRPr lang="es-EC" b="1" i="1" cap="sm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35383AB8-D200-4CBE-B1C9-F81560A17D10}" type="parTrans" cxnId="{D8ED437B-C3D4-4AED-891B-CE0BB4AE50FE}">
      <dgm:prSet/>
      <dgm:spPr/>
      <dgm:t>
        <a:bodyPr/>
        <a:lstStyle/>
        <a:p>
          <a:endParaRPr lang="es-EC"/>
        </a:p>
      </dgm:t>
    </dgm:pt>
    <dgm:pt modelId="{DB14697F-2CCD-4FD6-A662-62C87648BA56}" type="sibTrans" cxnId="{D8ED437B-C3D4-4AED-891B-CE0BB4AE50FE}">
      <dgm:prSet/>
      <dgm:spPr/>
      <dgm:t>
        <a:bodyPr/>
        <a:lstStyle/>
        <a:p>
          <a:endParaRPr lang="es-EC"/>
        </a:p>
      </dgm:t>
    </dgm:pt>
    <dgm:pt modelId="{2C97A1BF-3118-41EF-8707-B792B7F1830D}" type="pres">
      <dgm:prSet presAssocID="{5436160B-A085-406C-A894-AE2DE294828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A0716C-A4A9-4C0A-999D-23418509C041}" type="pres">
      <dgm:prSet presAssocID="{5436160B-A085-406C-A894-AE2DE2948280}" presName="ellipse" presStyleLbl="trBgShp" presStyleIdx="0" presStyleCnt="1"/>
      <dgm:spPr/>
    </dgm:pt>
    <dgm:pt modelId="{04C86B51-CC6D-4BC8-B8EA-5D183827D4C1}" type="pres">
      <dgm:prSet presAssocID="{5436160B-A085-406C-A894-AE2DE2948280}" presName="arrow1" presStyleLbl="fgShp" presStyleIdx="0" presStyleCnt="1"/>
      <dgm:spPr/>
    </dgm:pt>
    <dgm:pt modelId="{C7EF7FBF-BB31-4EFE-817B-D21A2838D8EE}" type="pres">
      <dgm:prSet presAssocID="{5436160B-A085-406C-A894-AE2DE2948280}" presName="rectangle" presStyleLbl="revTx" presStyleIdx="0" presStyleCnt="1" custScaleX="1515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AB229E-1870-41D6-8393-174FA7478684}" type="pres">
      <dgm:prSet presAssocID="{213F4B87-21E3-40E5-AA9E-80A167C0991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E0D54-D419-46D7-AD8C-12FE2B387748}" type="pres">
      <dgm:prSet presAssocID="{4CB33DB4-D061-43B9-912E-A08EA499868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D3AA9F-3DE6-44AD-B6EA-9522897781CA}" type="pres">
      <dgm:prSet presAssocID="{A70A42C3-B236-43F4-8D37-A951D8636E4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D3622-E0FE-4F8B-873B-0A5539C6AF74}" type="pres">
      <dgm:prSet presAssocID="{5436160B-A085-406C-A894-AE2DE2948280}" presName="funnel" presStyleLbl="trAlignAcc1" presStyleIdx="0" presStyleCnt="1" custLinFactNeighborX="-224" custLinFactNeighborY="223"/>
      <dgm:spPr/>
      <dgm:t>
        <a:bodyPr/>
        <a:lstStyle/>
        <a:p>
          <a:endParaRPr lang="es-EC"/>
        </a:p>
      </dgm:t>
    </dgm:pt>
  </dgm:ptLst>
  <dgm:cxnLst>
    <dgm:cxn modelId="{DFB0CE68-39CA-4BDF-AE2C-71A13754BAF8}" type="presOf" srcId="{4CB33DB4-D061-43B9-912E-A08EA4998681}" destId="{40AB229E-1870-41D6-8393-174FA7478684}" srcOrd="0" destOrd="0" presId="urn:microsoft.com/office/officeart/2005/8/layout/funnel1"/>
    <dgm:cxn modelId="{D136AA84-3F6D-4308-929F-9883A59DFE78}" type="presOf" srcId="{5436160B-A085-406C-A894-AE2DE2948280}" destId="{2C97A1BF-3118-41EF-8707-B792B7F1830D}" srcOrd="0" destOrd="0" presId="urn:microsoft.com/office/officeart/2005/8/layout/funnel1"/>
    <dgm:cxn modelId="{D8ED437B-C3D4-4AED-891B-CE0BB4AE50FE}" srcId="{5436160B-A085-406C-A894-AE2DE2948280}" destId="{A70A42C3-B236-43F4-8D37-A951D8636E4F}" srcOrd="3" destOrd="0" parTransId="{35383AB8-D200-4CBE-B1C9-F81560A17D10}" sibTransId="{DB14697F-2CCD-4FD6-A662-62C87648BA56}"/>
    <dgm:cxn modelId="{1D1012F8-17AA-451C-A257-107D11E9D2D4}" type="presOf" srcId="{16456A26-A03F-4DE1-9083-72E870DE14D6}" destId="{2AD3AA9F-3DE6-44AD-B6EA-9522897781CA}" srcOrd="0" destOrd="0" presId="urn:microsoft.com/office/officeart/2005/8/layout/funnel1"/>
    <dgm:cxn modelId="{DEB85203-CB3A-44D4-849C-437580F81EDD}" type="presOf" srcId="{213F4B87-21E3-40E5-AA9E-80A167C09916}" destId="{293E0D54-D419-46D7-AD8C-12FE2B387748}" srcOrd="0" destOrd="0" presId="urn:microsoft.com/office/officeart/2005/8/layout/funnel1"/>
    <dgm:cxn modelId="{0106C29C-78AE-468A-8CBC-045CDDC434A6}" type="presOf" srcId="{A70A42C3-B236-43F4-8D37-A951D8636E4F}" destId="{C7EF7FBF-BB31-4EFE-817B-D21A2838D8EE}" srcOrd="0" destOrd="0" presId="urn:microsoft.com/office/officeart/2005/8/layout/funnel1"/>
    <dgm:cxn modelId="{574CE58B-3467-48B6-A2F6-B60B9084D5FA}" srcId="{5436160B-A085-406C-A894-AE2DE2948280}" destId="{16456A26-A03F-4DE1-9083-72E870DE14D6}" srcOrd="0" destOrd="0" parTransId="{264BC66A-7A04-414F-B2F7-CA89FA9C3C12}" sibTransId="{0BA7F757-BD36-4282-A9D0-3AC216088317}"/>
    <dgm:cxn modelId="{C1C09203-E86C-4D7E-A01B-EDCE7877F7A6}" srcId="{5436160B-A085-406C-A894-AE2DE2948280}" destId="{4CB33DB4-D061-43B9-912E-A08EA4998681}" srcOrd="2" destOrd="0" parTransId="{BCB85AD9-FD1B-4128-A584-6C099A42CCD8}" sibTransId="{27F57C9B-C753-4663-ACED-C78967AEE833}"/>
    <dgm:cxn modelId="{5558674B-E4F0-40CD-86A6-33DED5EDD423}" srcId="{5436160B-A085-406C-A894-AE2DE2948280}" destId="{213F4B87-21E3-40E5-AA9E-80A167C09916}" srcOrd="1" destOrd="0" parTransId="{FEDF2B6C-62E0-4341-82BE-4D58DF02193C}" sibTransId="{74C777B4-7C00-46A9-AD6C-972C3BD4E563}"/>
    <dgm:cxn modelId="{3DA96F45-2302-4BEF-B658-877802321AC1}" type="presParOf" srcId="{2C97A1BF-3118-41EF-8707-B792B7F1830D}" destId="{81A0716C-A4A9-4C0A-999D-23418509C041}" srcOrd="0" destOrd="0" presId="urn:microsoft.com/office/officeart/2005/8/layout/funnel1"/>
    <dgm:cxn modelId="{2A210A0C-F3B7-4B0C-A331-06417B9A9F42}" type="presParOf" srcId="{2C97A1BF-3118-41EF-8707-B792B7F1830D}" destId="{04C86B51-CC6D-4BC8-B8EA-5D183827D4C1}" srcOrd="1" destOrd="0" presId="urn:microsoft.com/office/officeart/2005/8/layout/funnel1"/>
    <dgm:cxn modelId="{7471B210-B87D-428D-AF21-AAAF570E582E}" type="presParOf" srcId="{2C97A1BF-3118-41EF-8707-B792B7F1830D}" destId="{C7EF7FBF-BB31-4EFE-817B-D21A2838D8EE}" srcOrd="2" destOrd="0" presId="urn:microsoft.com/office/officeart/2005/8/layout/funnel1"/>
    <dgm:cxn modelId="{9E6F2962-D881-48BF-8163-8F2DD6A7CF0C}" type="presParOf" srcId="{2C97A1BF-3118-41EF-8707-B792B7F1830D}" destId="{40AB229E-1870-41D6-8393-174FA7478684}" srcOrd="3" destOrd="0" presId="urn:microsoft.com/office/officeart/2005/8/layout/funnel1"/>
    <dgm:cxn modelId="{8F3CAE40-F2F6-4B92-9C85-D264AFFDF913}" type="presParOf" srcId="{2C97A1BF-3118-41EF-8707-B792B7F1830D}" destId="{293E0D54-D419-46D7-AD8C-12FE2B387748}" srcOrd="4" destOrd="0" presId="urn:microsoft.com/office/officeart/2005/8/layout/funnel1"/>
    <dgm:cxn modelId="{AD39871F-F966-4EE4-9F18-22D98277205F}" type="presParOf" srcId="{2C97A1BF-3118-41EF-8707-B792B7F1830D}" destId="{2AD3AA9F-3DE6-44AD-B6EA-9522897781CA}" srcOrd="5" destOrd="0" presId="urn:microsoft.com/office/officeart/2005/8/layout/funnel1"/>
    <dgm:cxn modelId="{2D23845F-D16B-4BB7-93BC-3F58F75DA7AD}" type="presParOf" srcId="{2C97A1BF-3118-41EF-8707-B792B7F1830D}" destId="{95BD3622-E0FE-4F8B-873B-0A5539C6AF74}" srcOrd="6" destOrd="0" presId="urn:microsoft.com/office/officeart/2005/8/layout/funnel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2F010E-16B2-4195-A2E4-318DC6A8F068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F4BDFF-7A0A-46AC-88F6-29F0A872EFD1}">
      <dgm:prSet phldrT="[Texto]" custT="1"/>
      <dgm:spPr/>
      <dgm:t>
        <a:bodyPr/>
        <a:lstStyle/>
        <a:p>
          <a:r>
            <a:rPr lang="es-ES" sz="3200" b="1" i="1" cap="small" baseline="0" dirty="0" smtClean="0">
              <a:latin typeface="Calibri" pitchFamily="34" charset="0"/>
              <a:cs typeface="Calibri" pitchFamily="34" charset="0"/>
            </a:rPr>
            <a:t>Obtención de comprobantes de venta</a:t>
          </a:r>
          <a:endParaRPr lang="es-ES" sz="3200" i="1" cap="small" baseline="0" dirty="0">
            <a:latin typeface="Calibri" pitchFamily="34" charset="0"/>
            <a:cs typeface="Calibri" pitchFamily="34" charset="0"/>
          </a:endParaRPr>
        </a:p>
      </dgm:t>
    </dgm:pt>
    <dgm:pt modelId="{E0ACD05D-18D2-4657-87AB-0ADF178B6FE1}" type="parTrans" cxnId="{1F322451-E672-484B-84A9-7E4CD7F2F76C}">
      <dgm:prSet/>
      <dgm:spPr/>
      <dgm:t>
        <a:bodyPr/>
        <a:lstStyle/>
        <a:p>
          <a:endParaRPr lang="es-ES"/>
        </a:p>
      </dgm:t>
    </dgm:pt>
    <dgm:pt modelId="{ED40CBBD-3848-443B-95B6-BA8433E6BDFB}" type="sibTrans" cxnId="{1F322451-E672-484B-84A9-7E4CD7F2F76C}">
      <dgm:prSet/>
      <dgm:spPr/>
      <dgm:t>
        <a:bodyPr/>
        <a:lstStyle/>
        <a:p>
          <a:endParaRPr lang="es-ES"/>
        </a:p>
      </dgm:t>
    </dgm:pt>
    <dgm:pt modelId="{8C6DABAD-F6C9-4B9F-AFC8-6812DA93D2C7}" type="pres">
      <dgm:prSet presAssocID="{4C2F010E-16B2-4195-A2E4-318DC6A8F0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95E48DB-D1D3-4A7B-B9B8-46D3744F6CB1}" type="pres">
      <dgm:prSet presAssocID="{E1F4BDFF-7A0A-46AC-88F6-29F0A872EFD1}" presName="vertOne" presStyleCnt="0"/>
      <dgm:spPr/>
    </dgm:pt>
    <dgm:pt modelId="{012310CA-B594-4236-98CE-79D2A97147EE}" type="pres">
      <dgm:prSet presAssocID="{E1F4BDFF-7A0A-46AC-88F6-29F0A872EFD1}" presName="txOne" presStyleLbl="node0" presStyleIdx="0" presStyleCnt="1" custLinFactNeighborX="-49" custLinFactNeighborY="-6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3521B-6550-4890-9CAF-737A89E428EA}" type="pres">
      <dgm:prSet presAssocID="{E1F4BDFF-7A0A-46AC-88F6-29F0A872EFD1}" presName="horzOne" presStyleCnt="0"/>
      <dgm:spPr/>
    </dgm:pt>
  </dgm:ptLst>
  <dgm:cxnLst>
    <dgm:cxn modelId="{C261375F-7E92-40C4-BA5D-67E1F0FDBE5F}" type="presOf" srcId="{E1F4BDFF-7A0A-46AC-88F6-29F0A872EFD1}" destId="{012310CA-B594-4236-98CE-79D2A97147EE}" srcOrd="0" destOrd="0" presId="urn:microsoft.com/office/officeart/2005/8/layout/hierarchy4"/>
    <dgm:cxn modelId="{1F322451-E672-484B-84A9-7E4CD7F2F76C}" srcId="{4C2F010E-16B2-4195-A2E4-318DC6A8F068}" destId="{E1F4BDFF-7A0A-46AC-88F6-29F0A872EFD1}" srcOrd="0" destOrd="0" parTransId="{E0ACD05D-18D2-4657-87AB-0ADF178B6FE1}" sibTransId="{ED40CBBD-3848-443B-95B6-BA8433E6BDFB}"/>
    <dgm:cxn modelId="{87B69887-86B6-4782-913B-8EFB18C8F3BC}" type="presOf" srcId="{4C2F010E-16B2-4195-A2E4-318DC6A8F068}" destId="{8C6DABAD-F6C9-4B9F-AFC8-6812DA93D2C7}" srcOrd="0" destOrd="0" presId="urn:microsoft.com/office/officeart/2005/8/layout/hierarchy4"/>
    <dgm:cxn modelId="{EFABCB88-EED3-4D89-9EED-4C7BC2792FB7}" type="presParOf" srcId="{8C6DABAD-F6C9-4B9F-AFC8-6812DA93D2C7}" destId="{D95E48DB-D1D3-4A7B-B9B8-46D3744F6CB1}" srcOrd="0" destOrd="0" presId="urn:microsoft.com/office/officeart/2005/8/layout/hierarchy4"/>
    <dgm:cxn modelId="{FCBEE13F-439F-4A21-B4F7-F438EE35D21F}" type="presParOf" srcId="{D95E48DB-D1D3-4A7B-B9B8-46D3744F6CB1}" destId="{012310CA-B594-4236-98CE-79D2A97147EE}" srcOrd="0" destOrd="0" presId="urn:microsoft.com/office/officeart/2005/8/layout/hierarchy4"/>
    <dgm:cxn modelId="{E4D1AB61-C71A-4C8B-BA5E-FD7DBD2887AA}" type="presParOf" srcId="{D95E48DB-D1D3-4A7B-B9B8-46D3744F6CB1}" destId="{F053521B-6550-4890-9CAF-737A89E428EA}" srcOrd="1" destOrd="0" presId="urn:microsoft.com/office/officeart/2005/8/layout/hierarchy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2F010E-16B2-4195-A2E4-318DC6A8F068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F4BDFF-7A0A-46AC-88F6-29F0A872EFD1}">
      <dgm:prSet phldrT="[Texto]" custT="1"/>
      <dgm:spPr/>
      <dgm:t>
        <a:bodyPr/>
        <a:lstStyle/>
        <a:p>
          <a:r>
            <a:rPr lang="es-ES" sz="3200" b="1" i="1" cap="small" baseline="0" dirty="0" smtClean="0">
              <a:latin typeface="Calibri" pitchFamily="34" charset="0"/>
              <a:cs typeface="Calibri" pitchFamily="34" charset="0"/>
            </a:rPr>
            <a:t>Obtención e Comprobantes de Retención</a:t>
          </a:r>
          <a:endParaRPr lang="es-ES" sz="3200" i="1" cap="small" baseline="0" dirty="0">
            <a:latin typeface="Calibri" pitchFamily="34" charset="0"/>
            <a:cs typeface="Calibri" pitchFamily="34" charset="0"/>
          </a:endParaRPr>
        </a:p>
      </dgm:t>
    </dgm:pt>
    <dgm:pt modelId="{E0ACD05D-18D2-4657-87AB-0ADF178B6FE1}" type="parTrans" cxnId="{1F322451-E672-484B-84A9-7E4CD7F2F76C}">
      <dgm:prSet/>
      <dgm:spPr/>
      <dgm:t>
        <a:bodyPr/>
        <a:lstStyle/>
        <a:p>
          <a:endParaRPr lang="es-ES"/>
        </a:p>
      </dgm:t>
    </dgm:pt>
    <dgm:pt modelId="{ED40CBBD-3848-443B-95B6-BA8433E6BDFB}" type="sibTrans" cxnId="{1F322451-E672-484B-84A9-7E4CD7F2F76C}">
      <dgm:prSet/>
      <dgm:spPr/>
      <dgm:t>
        <a:bodyPr/>
        <a:lstStyle/>
        <a:p>
          <a:endParaRPr lang="es-ES"/>
        </a:p>
      </dgm:t>
    </dgm:pt>
    <dgm:pt modelId="{8C6DABAD-F6C9-4B9F-AFC8-6812DA93D2C7}" type="pres">
      <dgm:prSet presAssocID="{4C2F010E-16B2-4195-A2E4-318DC6A8F0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95E48DB-D1D3-4A7B-B9B8-46D3744F6CB1}" type="pres">
      <dgm:prSet presAssocID="{E1F4BDFF-7A0A-46AC-88F6-29F0A872EFD1}" presName="vertOne" presStyleCnt="0"/>
      <dgm:spPr/>
    </dgm:pt>
    <dgm:pt modelId="{012310CA-B594-4236-98CE-79D2A97147EE}" type="pres">
      <dgm:prSet presAssocID="{E1F4BDFF-7A0A-46AC-88F6-29F0A872EFD1}" presName="txOne" presStyleLbl="node0" presStyleIdx="0" presStyleCnt="1" custLinFactNeighborX="-49" custLinFactNeighborY="-6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3521B-6550-4890-9CAF-737A89E428EA}" type="pres">
      <dgm:prSet presAssocID="{E1F4BDFF-7A0A-46AC-88F6-29F0A872EFD1}" presName="horzOne" presStyleCnt="0"/>
      <dgm:spPr/>
    </dgm:pt>
  </dgm:ptLst>
  <dgm:cxnLst>
    <dgm:cxn modelId="{9C621F3F-87FE-4333-9F7F-F30CF9A61266}" type="presOf" srcId="{4C2F010E-16B2-4195-A2E4-318DC6A8F068}" destId="{8C6DABAD-F6C9-4B9F-AFC8-6812DA93D2C7}" srcOrd="0" destOrd="0" presId="urn:microsoft.com/office/officeart/2005/8/layout/hierarchy4"/>
    <dgm:cxn modelId="{255DE9A5-082C-4972-B1F9-9A22B2D56B90}" type="presOf" srcId="{E1F4BDFF-7A0A-46AC-88F6-29F0A872EFD1}" destId="{012310CA-B594-4236-98CE-79D2A97147EE}" srcOrd="0" destOrd="0" presId="urn:microsoft.com/office/officeart/2005/8/layout/hierarchy4"/>
    <dgm:cxn modelId="{1F322451-E672-484B-84A9-7E4CD7F2F76C}" srcId="{4C2F010E-16B2-4195-A2E4-318DC6A8F068}" destId="{E1F4BDFF-7A0A-46AC-88F6-29F0A872EFD1}" srcOrd="0" destOrd="0" parTransId="{E0ACD05D-18D2-4657-87AB-0ADF178B6FE1}" sibTransId="{ED40CBBD-3848-443B-95B6-BA8433E6BDFB}"/>
    <dgm:cxn modelId="{E1EEF414-DD7A-4139-BEAE-53417325FF08}" type="presParOf" srcId="{8C6DABAD-F6C9-4B9F-AFC8-6812DA93D2C7}" destId="{D95E48DB-D1D3-4A7B-B9B8-46D3744F6CB1}" srcOrd="0" destOrd="0" presId="urn:microsoft.com/office/officeart/2005/8/layout/hierarchy4"/>
    <dgm:cxn modelId="{ED50EB99-F36D-493A-84A3-072876F110B8}" type="presParOf" srcId="{D95E48DB-D1D3-4A7B-B9B8-46D3744F6CB1}" destId="{012310CA-B594-4236-98CE-79D2A97147EE}" srcOrd="0" destOrd="0" presId="urn:microsoft.com/office/officeart/2005/8/layout/hierarchy4"/>
    <dgm:cxn modelId="{3EF8277A-1968-497E-948A-91B7B8B35198}" type="presParOf" srcId="{D95E48DB-D1D3-4A7B-B9B8-46D3744F6CB1}" destId="{F053521B-6550-4890-9CAF-737A89E428EA}" srcOrd="1" destOrd="0" presId="urn:microsoft.com/office/officeart/2005/8/layout/hierarchy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2F010E-16B2-4195-A2E4-318DC6A8F068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F4BDFF-7A0A-46AC-88F6-29F0A872EFD1}">
      <dgm:prSet phldrT="[Texto]" custT="1"/>
      <dgm:spPr/>
      <dgm:t>
        <a:bodyPr/>
        <a:lstStyle/>
        <a:p>
          <a:r>
            <a:rPr lang="es-ES" sz="3200" i="1" dirty="0" smtClean="0"/>
            <a:t>Existen Regionales y Provincias que tienen un  mayor control sobre la brecha de Comprobantes de Venta y Retención </a:t>
          </a:r>
          <a:endParaRPr lang="es-ES" sz="3200" i="1" dirty="0"/>
        </a:p>
      </dgm:t>
    </dgm:pt>
    <dgm:pt modelId="{E0ACD05D-18D2-4657-87AB-0ADF178B6FE1}" type="parTrans" cxnId="{1F322451-E672-484B-84A9-7E4CD7F2F76C}">
      <dgm:prSet/>
      <dgm:spPr/>
      <dgm:t>
        <a:bodyPr/>
        <a:lstStyle/>
        <a:p>
          <a:endParaRPr lang="es-ES"/>
        </a:p>
      </dgm:t>
    </dgm:pt>
    <dgm:pt modelId="{ED40CBBD-3848-443B-95B6-BA8433E6BDFB}" type="sibTrans" cxnId="{1F322451-E672-484B-84A9-7E4CD7F2F76C}">
      <dgm:prSet/>
      <dgm:spPr/>
      <dgm:t>
        <a:bodyPr/>
        <a:lstStyle/>
        <a:p>
          <a:endParaRPr lang="es-ES"/>
        </a:p>
      </dgm:t>
    </dgm:pt>
    <dgm:pt modelId="{8C6DABAD-F6C9-4B9F-AFC8-6812DA93D2C7}" type="pres">
      <dgm:prSet presAssocID="{4C2F010E-16B2-4195-A2E4-318DC6A8F0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95E48DB-D1D3-4A7B-B9B8-46D3744F6CB1}" type="pres">
      <dgm:prSet presAssocID="{E1F4BDFF-7A0A-46AC-88F6-29F0A872EFD1}" presName="vertOne" presStyleCnt="0"/>
      <dgm:spPr/>
    </dgm:pt>
    <dgm:pt modelId="{012310CA-B594-4236-98CE-79D2A97147EE}" type="pres">
      <dgm:prSet presAssocID="{E1F4BDFF-7A0A-46AC-88F6-29F0A872EF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3521B-6550-4890-9CAF-737A89E428EA}" type="pres">
      <dgm:prSet presAssocID="{E1F4BDFF-7A0A-46AC-88F6-29F0A872EFD1}" presName="horzOne" presStyleCnt="0"/>
      <dgm:spPr/>
    </dgm:pt>
  </dgm:ptLst>
  <dgm:cxnLst>
    <dgm:cxn modelId="{D7448BA1-C536-476D-BB6C-26C69C4CB8EB}" type="presOf" srcId="{E1F4BDFF-7A0A-46AC-88F6-29F0A872EFD1}" destId="{012310CA-B594-4236-98CE-79D2A97147EE}" srcOrd="0" destOrd="0" presId="urn:microsoft.com/office/officeart/2005/8/layout/hierarchy4"/>
    <dgm:cxn modelId="{1F322451-E672-484B-84A9-7E4CD7F2F76C}" srcId="{4C2F010E-16B2-4195-A2E4-318DC6A8F068}" destId="{E1F4BDFF-7A0A-46AC-88F6-29F0A872EFD1}" srcOrd="0" destOrd="0" parTransId="{E0ACD05D-18D2-4657-87AB-0ADF178B6FE1}" sibTransId="{ED40CBBD-3848-443B-95B6-BA8433E6BDFB}"/>
    <dgm:cxn modelId="{E323B82C-09D9-4420-97BB-8FEDD70CB1B0}" type="presOf" srcId="{4C2F010E-16B2-4195-A2E4-318DC6A8F068}" destId="{8C6DABAD-F6C9-4B9F-AFC8-6812DA93D2C7}" srcOrd="0" destOrd="0" presId="urn:microsoft.com/office/officeart/2005/8/layout/hierarchy4"/>
    <dgm:cxn modelId="{6D64924E-EC4E-46FC-AC45-F44165C427D8}" type="presParOf" srcId="{8C6DABAD-F6C9-4B9F-AFC8-6812DA93D2C7}" destId="{D95E48DB-D1D3-4A7B-B9B8-46D3744F6CB1}" srcOrd="0" destOrd="0" presId="urn:microsoft.com/office/officeart/2005/8/layout/hierarchy4"/>
    <dgm:cxn modelId="{98CFEF69-8780-47F4-85A7-113D989AEC14}" type="presParOf" srcId="{D95E48DB-D1D3-4A7B-B9B8-46D3744F6CB1}" destId="{012310CA-B594-4236-98CE-79D2A97147EE}" srcOrd="0" destOrd="0" presId="urn:microsoft.com/office/officeart/2005/8/layout/hierarchy4"/>
    <dgm:cxn modelId="{DC4EBFD0-AAC5-43CF-AFA1-7279839A45A3}" type="presParOf" srcId="{D95E48DB-D1D3-4A7B-B9B8-46D3744F6CB1}" destId="{F053521B-6550-4890-9CAF-737A89E428EA}" srcOrd="1" destOrd="0" presId="urn:microsoft.com/office/officeart/2005/8/layout/hierarchy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C2F010E-16B2-4195-A2E4-318DC6A8F068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F4BDFF-7A0A-46AC-88F6-29F0A872EFD1}">
      <dgm:prSet phldrT="[Texto]" custT="1"/>
      <dgm:spPr/>
      <dgm:t>
        <a:bodyPr/>
        <a:lstStyle/>
        <a:p>
          <a:r>
            <a:rPr lang="es-ES" sz="3200" i="1" dirty="0" smtClean="0"/>
            <a:t>Existen Regionales y Provincias que tienen un  mayor control sobre la brecha de Comprobantes de Venta y Retención </a:t>
          </a:r>
          <a:endParaRPr lang="es-ES" sz="3200" i="1" dirty="0"/>
        </a:p>
      </dgm:t>
    </dgm:pt>
    <dgm:pt modelId="{E0ACD05D-18D2-4657-87AB-0ADF178B6FE1}" type="parTrans" cxnId="{1F322451-E672-484B-84A9-7E4CD7F2F76C}">
      <dgm:prSet/>
      <dgm:spPr/>
      <dgm:t>
        <a:bodyPr/>
        <a:lstStyle/>
        <a:p>
          <a:endParaRPr lang="es-ES" sz="1800"/>
        </a:p>
      </dgm:t>
    </dgm:pt>
    <dgm:pt modelId="{ED40CBBD-3848-443B-95B6-BA8433E6BDFB}" type="sibTrans" cxnId="{1F322451-E672-484B-84A9-7E4CD7F2F76C}">
      <dgm:prSet/>
      <dgm:spPr/>
      <dgm:t>
        <a:bodyPr/>
        <a:lstStyle/>
        <a:p>
          <a:endParaRPr lang="es-ES" sz="1800"/>
        </a:p>
      </dgm:t>
    </dgm:pt>
    <dgm:pt modelId="{8C6DABAD-F6C9-4B9F-AFC8-6812DA93D2C7}" type="pres">
      <dgm:prSet presAssocID="{4C2F010E-16B2-4195-A2E4-318DC6A8F0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95E48DB-D1D3-4A7B-B9B8-46D3744F6CB1}" type="pres">
      <dgm:prSet presAssocID="{E1F4BDFF-7A0A-46AC-88F6-29F0A872EFD1}" presName="vertOne" presStyleCnt="0"/>
      <dgm:spPr/>
    </dgm:pt>
    <dgm:pt modelId="{012310CA-B594-4236-98CE-79D2A97147EE}" type="pres">
      <dgm:prSet presAssocID="{E1F4BDFF-7A0A-46AC-88F6-29F0A872EF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3521B-6550-4890-9CAF-737A89E428EA}" type="pres">
      <dgm:prSet presAssocID="{E1F4BDFF-7A0A-46AC-88F6-29F0A872EFD1}" presName="horzOne" presStyleCnt="0"/>
      <dgm:spPr/>
    </dgm:pt>
  </dgm:ptLst>
  <dgm:cxnLst>
    <dgm:cxn modelId="{6A5BA039-684A-4D08-B3CB-E52B5B4F25BA}" type="presOf" srcId="{4C2F010E-16B2-4195-A2E4-318DC6A8F068}" destId="{8C6DABAD-F6C9-4B9F-AFC8-6812DA93D2C7}" srcOrd="0" destOrd="0" presId="urn:microsoft.com/office/officeart/2005/8/layout/hierarchy4"/>
    <dgm:cxn modelId="{1F322451-E672-484B-84A9-7E4CD7F2F76C}" srcId="{4C2F010E-16B2-4195-A2E4-318DC6A8F068}" destId="{E1F4BDFF-7A0A-46AC-88F6-29F0A872EFD1}" srcOrd="0" destOrd="0" parTransId="{E0ACD05D-18D2-4657-87AB-0ADF178B6FE1}" sibTransId="{ED40CBBD-3848-443B-95B6-BA8433E6BDFB}"/>
    <dgm:cxn modelId="{035662AE-5B53-4BE4-A49C-C724645F9247}" type="presOf" srcId="{E1F4BDFF-7A0A-46AC-88F6-29F0A872EFD1}" destId="{012310CA-B594-4236-98CE-79D2A97147EE}" srcOrd="0" destOrd="0" presId="urn:microsoft.com/office/officeart/2005/8/layout/hierarchy4"/>
    <dgm:cxn modelId="{378DEC84-0A53-4212-9B76-88B2EF1C0539}" type="presParOf" srcId="{8C6DABAD-F6C9-4B9F-AFC8-6812DA93D2C7}" destId="{D95E48DB-D1D3-4A7B-B9B8-46D3744F6CB1}" srcOrd="0" destOrd="0" presId="urn:microsoft.com/office/officeart/2005/8/layout/hierarchy4"/>
    <dgm:cxn modelId="{E8D0FCC9-891F-4EDC-9B92-A7E7C0CBF908}" type="presParOf" srcId="{D95E48DB-D1D3-4A7B-B9B8-46D3744F6CB1}" destId="{012310CA-B594-4236-98CE-79D2A97147EE}" srcOrd="0" destOrd="0" presId="urn:microsoft.com/office/officeart/2005/8/layout/hierarchy4"/>
    <dgm:cxn modelId="{FBF35A42-29BB-46FD-A389-C1D68EBA46AE}" type="presParOf" srcId="{D95E48DB-D1D3-4A7B-B9B8-46D3744F6CB1}" destId="{F053521B-6550-4890-9CAF-737A89E428EA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3F94D-B464-45A4-A32B-24E8F7E535F8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26FAC5-27CA-44EF-8261-9ABDB0254399}">
      <dgm:prSet phldrT="[Texto]"/>
      <dgm:spPr/>
      <dgm:t>
        <a:bodyPr/>
        <a:lstStyle/>
        <a:p>
          <a:r>
            <a:rPr lang="es-ES" dirty="0" smtClean="0"/>
            <a:t>Impuesto Directos</a:t>
          </a:r>
          <a:endParaRPr lang="es-ES" dirty="0"/>
        </a:p>
      </dgm:t>
    </dgm:pt>
    <dgm:pt modelId="{8FC1EF1E-5D38-4136-B726-70FED68A9046}" type="parTrans" cxnId="{DDE81AFD-3231-46D8-8791-0ECE72513BFB}">
      <dgm:prSet/>
      <dgm:spPr/>
      <dgm:t>
        <a:bodyPr/>
        <a:lstStyle/>
        <a:p>
          <a:endParaRPr lang="es-ES"/>
        </a:p>
      </dgm:t>
    </dgm:pt>
    <dgm:pt modelId="{055B5356-00E7-4BD5-9DBD-7D4C802B0BAE}" type="sibTrans" cxnId="{DDE81AFD-3231-46D8-8791-0ECE72513BFB}">
      <dgm:prSet/>
      <dgm:spPr/>
      <dgm:t>
        <a:bodyPr/>
        <a:lstStyle/>
        <a:p>
          <a:endParaRPr lang="es-ES"/>
        </a:p>
      </dgm:t>
    </dgm:pt>
    <dgm:pt modelId="{612CE54B-1E32-4FAE-AC9F-6790DD210551}">
      <dgm:prSet phldrT="[Texto]"/>
      <dgm:spPr/>
      <dgm:t>
        <a:bodyPr/>
        <a:lstStyle/>
        <a:p>
          <a:r>
            <a:rPr lang="es-ES" dirty="0" smtClean="0"/>
            <a:t>Impuestos Indirectos</a:t>
          </a:r>
          <a:endParaRPr lang="es-ES" dirty="0"/>
        </a:p>
      </dgm:t>
    </dgm:pt>
    <dgm:pt modelId="{866F599D-A2DB-42C6-8DA9-C2EC18A039DF}" type="parTrans" cxnId="{4C4F8092-401E-4285-B7FD-92670DB369F5}">
      <dgm:prSet/>
      <dgm:spPr/>
      <dgm:t>
        <a:bodyPr/>
        <a:lstStyle/>
        <a:p>
          <a:endParaRPr lang="es-ES"/>
        </a:p>
      </dgm:t>
    </dgm:pt>
    <dgm:pt modelId="{8749CCDD-59FB-486B-B788-7304737E09CA}" type="sibTrans" cxnId="{4C4F8092-401E-4285-B7FD-92670DB369F5}">
      <dgm:prSet/>
      <dgm:spPr/>
      <dgm:t>
        <a:bodyPr/>
        <a:lstStyle/>
        <a:p>
          <a:endParaRPr lang="es-ES"/>
        </a:p>
      </dgm:t>
    </dgm:pt>
    <dgm:pt modelId="{1E54ACE7-F21C-4B61-BB02-D8E5AD9E9F01}">
      <dgm:prSet phldrT="[Texto]"/>
      <dgm:spPr/>
      <dgm:t>
        <a:bodyPr/>
        <a:lstStyle/>
        <a:p>
          <a:r>
            <a:rPr lang="es-ES" dirty="0" smtClean="0"/>
            <a:t>Impuesto a la Renta</a:t>
          </a:r>
          <a:endParaRPr lang="es-ES" dirty="0"/>
        </a:p>
      </dgm:t>
    </dgm:pt>
    <dgm:pt modelId="{24CA0AE6-B9A0-4463-BF77-BDA9E8B6EC9B}" type="parTrans" cxnId="{31A0862A-B418-4A0C-9714-12DBB63D1E00}">
      <dgm:prSet/>
      <dgm:spPr/>
      <dgm:t>
        <a:bodyPr/>
        <a:lstStyle/>
        <a:p>
          <a:endParaRPr lang="es-ES"/>
        </a:p>
      </dgm:t>
    </dgm:pt>
    <dgm:pt modelId="{77BBE368-6C98-4485-9ABD-C9DF6B5655C6}" type="sibTrans" cxnId="{31A0862A-B418-4A0C-9714-12DBB63D1E00}">
      <dgm:prSet/>
      <dgm:spPr/>
      <dgm:t>
        <a:bodyPr/>
        <a:lstStyle/>
        <a:p>
          <a:endParaRPr lang="es-ES"/>
        </a:p>
      </dgm:t>
    </dgm:pt>
    <dgm:pt modelId="{ED89B6AD-E0D5-4A74-B402-8FB4D0C1B59A}">
      <dgm:prSet phldrT="[Texto]"/>
      <dgm:spPr/>
      <dgm:t>
        <a:bodyPr/>
        <a:lstStyle/>
        <a:p>
          <a:r>
            <a:rPr lang="es-ES" dirty="0" smtClean="0"/>
            <a:t>Anticipos</a:t>
          </a:r>
          <a:endParaRPr lang="es-ES" dirty="0"/>
        </a:p>
      </dgm:t>
    </dgm:pt>
    <dgm:pt modelId="{3DB5D2E9-4448-4146-83C8-A31E09F65746}" type="parTrans" cxnId="{A712DC15-6542-4D87-A104-9FEAE3753F69}">
      <dgm:prSet/>
      <dgm:spPr/>
      <dgm:t>
        <a:bodyPr/>
        <a:lstStyle/>
        <a:p>
          <a:endParaRPr lang="es-ES"/>
        </a:p>
      </dgm:t>
    </dgm:pt>
    <dgm:pt modelId="{00BDB466-295C-49E9-BCB5-4400647873E6}" type="sibTrans" cxnId="{A712DC15-6542-4D87-A104-9FEAE3753F69}">
      <dgm:prSet/>
      <dgm:spPr/>
      <dgm:t>
        <a:bodyPr/>
        <a:lstStyle/>
        <a:p>
          <a:endParaRPr lang="es-ES"/>
        </a:p>
      </dgm:t>
    </dgm:pt>
    <dgm:pt modelId="{5E2B0C26-04F9-4E91-BE75-F66AD1F88262}">
      <dgm:prSet phldrT="[Texto]"/>
      <dgm:spPr/>
      <dgm:t>
        <a:bodyPr/>
        <a:lstStyle/>
        <a:p>
          <a:r>
            <a:rPr lang="es-ES" dirty="0" smtClean="0"/>
            <a:t>Saldo Anual</a:t>
          </a:r>
          <a:endParaRPr lang="es-ES" dirty="0"/>
        </a:p>
      </dgm:t>
    </dgm:pt>
    <dgm:pt modelId="{EA9CCA67-43ED-4E97-AEF6-7519F4E50FC7}" type="parTrans" cxnId="{89C36D3B-1A72-438E-9FEA-9EC40C312077}">
      <dgm:prSet/>
      <dgm:spPr/>
      <dgm:t>
        <a:bodyPr/>
        <a:lstStyle/>
        <a:p>
          <a:endParaRPr lang="es-ES"/>
        </a:p>
      </dgm:t>
    </dgm:pt>
    <dgm:pt modelId="{1B68D3FA-1458-4E7A-B040-51175988666C}" type="sibTrans" cxnId="{89C36D3B-1A72-438E-9FEA-9EC40C312077}">
      <dgm:prSet/>
      <dgm:spPr/>
      <dgm:t>
        <a:bodyPr/>
        <a:lstStyle/>
        <a:p>
          <a:endParaRPr lang="es-ES"/>
        </a:p>
      </dgm:t>
    </dgm:pt>
    <dgm:pt modelId="{8AA414F9-21AE-45D2-9371-5D47EF729148}">
      <dgm:prSet phldrT="[Texto]"/>
      <dgm:spPr/>
      <dgm:t>
        <a:bodyPr/>
        <a:lstStyle/>
        <a:p>
          <a:r>
            <a:rPr lang="es-ES" dirty="0" smtClean="0"/>
            <a:t>Renta Naturales</a:t>
          </a:r>
          <a:endParaRPr lang="es-ES" dirty="0"/>
        </a:p>
      </dgm:t>
    </dgm:pt>
    <dgm:pt modelId="{80B714AA-54C5-4B2B-B115-E3F8FAA5ABFB}" type="parTrans" cxnId="{1D611544-6080-4157-93C9-9F04D0E99E00}">
      <dgm:prSet/>
      <dgm:spPr/>
      <dgm:t>
        <a:bodyPr/>
        <a:lstStyle/>
        <a:p>
          <a:endParaRPr lang="es-ES"/>
        </a:p>
      </dgm:t>
    </dgm:pt>
    <dgm:pt modelId="{90379AF1-2C8C-4A40-9337-FB6A96CA9126}" type="sibTrans" cxnId="{1D611544-6080-4157-93C9-9F04D0E99E00}">
      <dgm:prSet/>
      <dgm:spPr/>
      <dgm:t>
        <a:bodyPr/>
        <a:lstStyle/>
        <a:p>
          <a:endParaRPr lang="es-ES"/>
        </a:p>
      </dgm:t>
    </dgm:pt>
    <dgm:pt modelId="{E0DAF13C-8EE5-4442-AAB3-299487C990F2}">
      <dgm:prSet phldrT="[Texto]"/>
      <dgm:spPr/>
      <dgm:t>
        <a:bodyPr/>
        <a:lstStyle/>
        <a:p>
          <a:r>
            <a:rPr lang="es-ES" dirty="0" smtClean="0"/>
            <a:t>Renta Sociedades</a:t>
          </a:r>
          <a:endParaRPr lang="es-ES" dirty="0"/>
        </a:p>
      </dgm:t>
    </dgm:pt>
    <dgm:pt modelId="{E3B4B2FF-64EB-4FEF-B182-4B783E11B2AD}" type="parTrans" cxnId="{D045145B-8A83-42AD-BF24-B61BF2B5164A}">
      <dgm:prSet/>
      <dgm:spPr/>
      <dgm:t>
        <a:bodyPr/>
        <a:lstStyle/>
        <a:p>
          <a:endParaRPr lang="es-ES"/>
        </a:p>
      </dgm:t>
    </dgm:pt>
    <dgm:pt modelId="{51AF6CE3-630D-4273-AD48-9C27267D060A}" type="sibTrans" cxnId="{D045145B-8A83-42AD-BF24-B61BF2B5164A}">
      <dgm:prSet/>
      <dgm:spPr/>
      <dgm:t>
        <a:bodyPr/>
        <a:lstStyle/>
        <a:p>
          <a:endParaRPr lang="es-ES"/>
        </a:p>
      </dgm:t>
    </dgm:pt>
    <dgm:pt modelId="{1E81BBBE-5AD1-4384-94BD-04C0BEF81666}">
      <dgm:prSet phldrT="[Texto]"/>
      <dgm:spPr/>
      <dgm:t>
        <a:bodyPr/>
        <a:lstStyle/>
        <a:p>
          <a:r>
            <a:rPr lang="es-ES" dirty="0" smtClean="0"/>
            <a:t>Herencias legados y Donaciones</a:t>
          </a:r>
          <a:endParaRPr lang="es-ES" dirty="0"/>
        </a:p>
      </dgm:t>
    </dgm:pt>
    <dgm:pt modelId="{5D58168F-DBB2-4ABE-B687-F036E5000206}" type="parTrans" cxnId="{6D44C5B2-BAE8-4782-8D92-DA609963857E}">
      <dgm:prSet/>
      <dgm:spPr/>
      <dgm:t>
        <a:bodyPr/>
        <a:lstStyle/>
        <a:p>
          <a:endParaRPr lang="es-ES"/>
        </a:p>
      </dgm:t>
    </dgm:pt>
    <dgm:pt modelId="{1CDD2148-FAA1-4965-B01E-9FC57D31066E}" type="sibTrans" cxnId="{6D44C5B2-BAE8-4782-8D92-DA609963857E}">
      <dgm:prSet/>
      <dgm:spPr/>
      <dgm:t>
        <a:bodyPr/>
        <a:lstStyle/>
        <a:p>
          <a:endParaRPr lang="es-ES"/>
        </a:p>
      </dgm:t>
    </dgm:pt>
    <dgm:pt modelId="{840CA703-93DA-42D3-8F4B-F7B9485251F1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92E9C121-759A-4957-9CA9-286F4B48FF48}" type="parTrans" cxnId="{75995F37-97F1-4C5E-A5FC-48F5C02DC24C}">
      <dgm:prSet/>
      <dgm:spPr/>
      <dgm:t>
        <a:bodyPr/>
        <a:lstStyle/>
        <a:p>
          <a:endParaRPr lang="es-ES"/>
        </a:p>
      </dgm:t>
    </dgm:pt>
    <dgm:pt modelId="{D25DF315-F741-4ACD-9304-127662CA749B}" type="sibTrans" cxnId="{75995F37-97F1-4C5E-A5FC-48F5C02DC24C}">
      <dgm:prSet/>
      <dgm:spPr/>
      <dgm:t>
        <a:bodyPr/>
        <a:lstStyle/>
        <a:p>
          <a:endParaRPr lang="es-ES"/>
        </a:p>
      </dgm:t>
    </dgm:pt>
    <dgm:pt modelId="{9F3CA7B5-A55F-4B40-89F7-339D78789218}">
      <dgm:prSet phldrT="[Texto]"/>
      <dgm:spPr/>
      <dgm:t>
        <a:bodyPr/>
        <a:lstStyle/>
        <a:p>
          <a:r>
            <a:rPr lang="es-ES" dirty="0" smtClean="0"/>
            <a:t>Impuesto al Valor Agregado</a:t>
          </a:r>
          <a:endParaRPr lang="es-ES" dirty="0"/>
        </a:p>
      </dgm:t>
    </dgm:pt>
    <dgm:pt modelId="{549C7516-2B78-41BC-B808-E7B36ABF83F4}" type="parTrans" cxnId="{A605CF49-8585-41B6-82F9-5C022BF431CF}">
      <dgm:prSet/>
      <dgm:spPr/>
      <dgm:t>
        <a:bodyPr/>
        <a:lstStyle/>
        <a:p>
          <a:endParaRPr lang="es-ES"/>
        </a:p>
      </dgm:t>
    </dgm:pt>
    <dgm:pt modelId="{328AE5F4-9BFF-435E-93EF-2CCAA64699B4}" type="sibTrans" cxnId="{A605CF49-8585-41B6-82F9-5C022BF431CF}">
      <dgm:prSet/>
      <dgm:spPr/>
      <dgm:t>
        <a:bodyPr/>
        <a:lstStyle/>
        <a:p>
          <a:endParaRPr lang="es-ES"/>
        </a:p>
      </dgm:t>
    </dgm:pt>
    <dgm:pt modelId="{F1C904BD-4F73-4802-B7CB-C8E883923128}">
      <dgm:prSet phldrT="[Texto]"/>
      <dgm:spPr/>
      <dgm:t>
        <a:bodyPr/>
        <a:lstStyle/>
        <a:p>
          <a:r>
            <a:rPr lang="es-ES" dirty="0" smtClean="0"/>
            <a:t>Impuesto a los Consumos Especiales</a:t>
          </a:r>
          <a:endParaRPr lang="es-ES" dirty="0"/>
        </a:p>
      </dgm:t>
    </dgm:pt>
    <dgm:pt modelId="{28992C16-A6A2-4C18-8F0A-352A7E51C49D}" type="parTrans" cxnId="{DAC4C6BD-9079-40B3-A9F5-AD14855EAF00}">
      <dgm:prSet/>
      <dgm:spPr/>
      <dgm:t>
        <a:bodyPr/>
        <a:lstStyle/>
        <a:p>
          <a:endParaRPr lang="es-ES"/>
        </a:p>
      </dgm:t>
    </dgm:pt>
    <dgm:pt modelId="{B992695B-E348-4C4A-B380-E87D342C940B}" type="sibTrans" cxnId="{DAC4C6BD-9079-40B3-A9F5-AD14855EAF00}">
      <dgm:prSet/>
      <dgm:spPr/>
      <dgm:t>
        <a:bodyPr/>
        <a:lstStyle/>
        <a:p>
          <a:endParaRPr lang="es-ES"/>
        </a:p>
      </dgm:t>
    </dgm:pt>
    <dgm:pt modelId="{391C6D40-8610-4B32-9B07-CA6E23E66406}">
      <dgm:prSet phldrT="[Texto]"/>
      <dgm:spPr/>
      <dgm:t>
        <a:bodyPr/>
        <a:lstStyle/>
        <a:p>
          <a:r>
            <a:rPr lang="es-ES" dirty="0" smtClean="0"/>
            <a:t>Impuesto Redimible Botellas Plásticas</a:t>
          </a:r>
          <a:endParaRPr lang="es-ES" dirty="0"/>
        </a:p>
      </dgm:t>
    </dgm:pt>
    <dgm:pt modelId="{5ACCFC1B-0935-41B4-AE52-59DBF232EC52}" type="parTrans" cxnId="{FA3ECEA4-BFC5-45F6-A232-942759451B72}">
      <dgm:prSet/>
      <dgm:spPr/>
      <dgm:t>
        <a:bodyPr/>
        <a:lstStyle/>
        <a:p>
          <a:endParaRPr lang="es-ES"/>
        </a:p>
      </dgm:t>
    </dgm:pt>
    <dgm:pt modelId="{7590F350-07E7-4E79-ACAA-00E4824C3AC1}" type="sibTrans" cxnId="{FA3ECEA4-BFC5-45F6-A232-942759451B72}">
      <dgm:prSet/>
      <dgm:spPr/>
      <dgm:t>
        <a:bodyPr/>
        <a:lstStyle/>
        <a:p>
          <a:endParaRPr lang="es-ES"/>
        </a:p>
      </dgm:t>
    </dgm:pt>
    <dgm:pt modelId="{46886BA6-5153-44D8-BE97-78DBA672D77E}">
      <dgm:prSet phldrT="[Texto]"/>
      <dgm:spPr/>
      <dgm:t>
        <a:bodyPr/>
        <a:lstStyle/>
        <a:p>
          <a:r>
            <a:rPr lang="es-ES" dirty="0" smtClean="0"/>
            <a:t>Impuesto Ambiental</a:t>
          </a:r>
          <a:endParaRPr lang="es-ES" dirty="0"/>
        </a:p>
      </dgm:t>
    </dgm:pt>
    <dgm:pt modelId="{A5D541F0-C6C5-4D35-ABB4-12D5EC3478C0}" type="parTrans" cxnId="{3A53CBD0-0ADA-46D3-9CA5-B57F7BD3D7B6}">
      <dgm:prSet/>
      <dgm:spPr/>
      <dgm:t>
        <a:bodyPr/>
        <a:lstStyle/>
        <a:p>
          <a:endParaRPr lang="es-ES"/>
        </a:p>
      </dgm:t>
    </dgm:pt>
    <dgm:pt modelId="{5FE8598F-F46F-4B9C-8002-0FE8515C72BB}" type="sibTrans" cxnId="{3A53CBD0-0ADA-46D3-9CA5-B57F7BD3D7B6}">
      <dgm:prSet/>
      <dgm:spPr/>
      <dgm:t>
        <a:bodyPr/>
        <a:lstStyle/>
        <a:p>
          <a:endParaRPr lang="es-ES"/>
        </a:p>
      </dgm:t>
    </dgm:pt>
    <dgm:pt modelId="{18D46DEF-F985-42BE-A916-66115078752B}">
      <dgm:prSet phldrT="[Texto]"/>
      <dgm:spPr/>
      <dgm:t>
        <a:bodyPr/>
        <a:lstStyle/>
        <a:p>
          <a:r>
            <a:rPr lang="es-ES" dirty="0" smtClean="0"/>
            <a:t>Impuesto a los Vehículos Motorizados</a:t>
          </a:r>
          <a:endParaRPr lang="es-ES" dirty="0"/>
        </a:p>
      </dgm:t>
    </dgm:pt>
    <dgm:pt modelId="{C8C0D277-4881-4A40-AFE3-DE1470252C2B}" type="parTrans" cxnId="{C5E146AF-A5B9-468E-8AD8-0A5440ADA3AA}">
      <dgm:prSet/>
      <dgm:spPr/>
      <dgm:t>
        <a:bodyPr/>
        <a:lstStyle/>
        <a:p>
          <a:endParaRPr lang="es-ES"/>
        </a:p>
      </dgm:t>
    </dgm:pt>
    <dgm:pt modelId="{09DD3508-932D-4209-9B71-B3C2367475B2}" type="sibTrans" cxnId="{C5E146AF-A5B9-468E-8AD8-0A5440ADA3AA}">
      <dgm:prSet/>
      <dgm:spPr/>
      <dgm:t>
        <a:bodyPr/>
        <a:lstStyle/>
        <a:p>
          <a:endParaRPr lang="es-ES"/>
        </a:p>
      </dgm:t>
    </dgm:pt>
    <dgm:pt modelId="{800996BA-1039-405A-BBE6-CDCDA488F87A}">
      <dgm:prSet phldrT="[Texto]"/>
      <dgm:spPr/>
      <dgm:t>
        <a:bodyPr/>
        <a:lstStyle/>
        <a:p>
          <a:r>
            <a:rPr lang="es-ES" dirty="0" smtClean="0"/>
            <a:t>RISE</a:t>
          </a:r>
          <a:endParaRPr lang="es-ES" dirty="0"/>
        </a:p>
      </dgm:t>
    </dgm:pt>
    <dgm:pt modelId="{51EE27E2-B4F6-4476-9DD4-CD7D26F4E7DC}" type="parTrans" cxnId="{588437AC-BFB7-4D02-B857-DAB0FD13739D}">
      <dgm:prSet/>
      <dgm:spPr/>
      <dgm:t>
        <a:bodyPr/>
        <a:lstStyle/>
        <a:p>
          <a:endParaRPr lang="es-ES"/>
        </a:p>
      </dgm:t>
    </dgm:pt>
    <dgm:pt modelId="{B168B808-9973-47D4-83D1-860E9D82021C}" type="sibTrans" cxnId="{588437AC-BFB7-4D02-B857-DAB0FD13739D}">
      <dgm:prSet/>
      <dgm:spPr/>
      <dgm:t>
        <a:bodyPr/>
        <a:lstStyle/>
        <a:p>
          <a:endParaRPr lang="es-ES"/>
        </a:p>
      </dgm:t>
    </dgm:pt>
    <dgm:pt modelId="{F7CA9A44-2425-426D-A612-BC805C01DB40}">
      <dgm:prSet phldrT="[Texto]"/>
      <dgm:spPr/>
      <dgm:t>
        <a:bodyPr/>
        <a:lstStyle/>
        <a:p>
          <a:r>
            <a:rPr lang="es-ES" dirty="0" smtClean="0"/>
            <a:t>Impuesto a los Activos en el Exterior</a:t>
          </a:r>
          <a:endParaRPr lang="es-ES" dirty="0"/>
        </a:p>
      </dgm:t>
    </dgm:pt>
    <dgm:pt modelId="{12E9F501-C6CF-4355-8717-63C9E361C99F}" type="parTrans" cxnId="{55E07AE8-2E62-425A-803B-D2B79D094110}">
      <dgm:prSet/>
      <dgm:spPr/>
      <dgm:t>
        <a:bodyPr/>
        <a:lstStyle/>
        <a:p>
          <a:endParaRPr lang="es-ES"/>
        </a:p>
      </dgm:t>
    </dgm:pt>
    <dgm:pt modelId="{CAD6FA1D-483F-4685-BFB2-8BAB27CF181F}" type="sibTrans" cxnId="{55E07AE8-2E62-425A-803B-D2B79D094110}">
      <dgm:prSet/>
      <dgm:spPr/>
      <dgm:t>
        <a:bodyPr/>
        <a:lstStyle/>
        <a:p>
          <a:endParaRPr lang="es-ES"/>
        </a:p>
      </dgm:t>
    </dgm:pt>
    <dgm:pt modelId="{3C625376-C036-436D-BEC5-3E83E093D160}">
      <dgm:prSet phldrT="[Texto]"/>
      <dgm:spPr/>
      <dgm:t>
        <a:bodyPr/>
        <a:lstStyle/>
        <a:p>
          <a:r>
            <a:rPr lang="es-ES" dirty="0" smtClean="0"/>
            <a:t>Impuesto a las Tierras Rurales</a:t>
          </a:r>
          <a:endParaRPr lang="es-ES" dirty="0"/>
        </a:p>
      </dgm:t>
    </dgm:pt>
    <dgm:pt modelId="{E52FA6D2-63CE-4730-B8DB-CC270930B058}" type="parTrans" cxnId="{BDF19493-5F71-4B5F-BF7B-AFADE5C27A40}">
      <dgm:prSet/>
      <dgm:spPr/>
      <dgm:t>
        <a:bodyPr/>
        <a:lstStyle/>
        <a:p>
          <a:endParaRPr lang="es-ES"/>
        </a:p>
      </dgm:t>
    </dgm:pt>
    <dgm:pt modelId="{774541B6-C4C8-4F62-9910-759E04AAF33D}" type="sibTrans" cxnId="{BDF19493-5F71-4B5F-BF7B-AFADE5C27A40}">
      <dgm:prSet/>
      <dgm:spPr/>
      <dgm:t>
        <a:bodyPr/>
        <a:lstStyle/>
        <a:p>
          <a:endParaRPr lang="es-ES"/>
        </a:p>
      </dgm:t>
    </dgm:pt>
    <dgm:pt modelId="{0B4305C2-D97E-47E8-9A44-587954472197}">
      <dgm:prSet phldrT="[Texto]"/>
      <dgm:spPr/>
      <dgm:t>
        <a:bodyPr/>
        <a:lstStyle/>
        <a:p>
          <a:r>
            <a:rPr lang="es-ES" dirty="0" smtClean="0"/>
            <a:t>Retenciones Mensuales</a:t>
          </a:r>
          <a:endParaRPr lang="es-ES" dirty="0"/>
        </a:p>
      </dgm:t>
    </dgm:pt>
    <dgm:pt modelId="{C3A3F727-6CF9-4958-96A9-E3100185B366}" type="parTrans" cxnId="{80BEF1CE-6527-4B87-808F-3EE81DF28676}">
      <dgm:prSet/>
      <dgm:spPr/>
      <dgm:t>
        <a:bodyPr/>
        <a:lstStyle/>
        <a:p>
          <a:endParaRPr lang="es-ES"/>
        </a:p>
      </dgm:t>
    </dgm:pt>
    <dgm:pt modelId="{01F45CD5-354D-4828-8845-351411D9764E}" type="sibTrans" cxnId="{80BEF1CE-6527-4B87-808F-3EE81DF28676}">
      <dgm:prSet/>
      <dgm:spPr/>
      <dgm:t>
        <a:bodyPr/>
        <a:lstStyle/>
        <a:p>
          <a:endParaRPr lang="es-ES"/>
        </a:p>
      </dgm:t>
    </dgm:pt>
    <dgm:pt modelId="{3DFB3B2D-6294-43C9-AE94-93C6A6897F21}" type="pres">
      <dgm:prSet presAssocID="{6BF3F94D-B464-45A4-A32B-24E8F7E53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6A754-5BFE-432C-A9DC-18CFFBF8319F}" type="pres">
      <dgm:prSet presAssocID="{5126FAC5-27CA-44EF-8261-9ABDB0254399}" presName="parentLin" presStyleCnt="0"/>
      <dgm:spPr/>
    </dgm:pt>
    <dgm:pt modelId="{589D8BBD-A365-4EEF-BF90-89B3EB4B1CBF}" type="pres">
      <dgm:prSet presAssocID="{5126FAC5-27CA-44EF-8261-9ABDB025439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9588424-1615-43A0-98B2-6AF36312FFFF}" type="pres">
      <dgm:prSet presAssocID="{5126FAC5-27CA-44EF-8261-9ABDB02543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F203F-2720-4053-B694-DA248068132C}" type="pres">
      <dgm:prSet presAssocID="{5126FAC5-27CA-44EF-8261-9ABDB0254399}" presName="negativeSpace" presStyleCnt="0"/>
      <dgm:spPr/>
    </dgm:pt>
    <dgm:pt modelId="{9ACF3B1A-1382-4CD5-A947-069813D7AFD7}" type="pres">
      <dgm:prSet presAssocID="{5126FAC5-27CA-44EF-8261-9ABDB025439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75A9F-5685-49AE-962E-2A3455D0659C}" type="pres">
      <dgm:prSet presAssocID="{055B5356-00E7-4BD5-9DBD-7D4C802B0BAE}" presName="spaceBetweenRectangles" presStyleCnt="0"/>
      <dgm:spPr/>
    </dgm:pt>
    <dgm:pt modelId="{F302A87E-0202-4FAE-979E-50FBB53C0D82}" type="pres">
      <dgm:prSet presAssocID="{612CE54B-1E32-4FAE-AC9F-6790DD210551}" presName="parentLin" presStyleCnt="0"/>
      <dgm:spPr/>
    </dgm:pt>
    <dgm:pt modelId="{C1789571-4463-42EF-A285-B8782B854F6D}" type="pres">
      <dgm:prSet presAssocID="{612CE54B-1E32-4FAE-AC9F-6790DD21055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F1DD871-0F47-4EBD-A713-BF792E710732}" type="pres">
      <dgm:prSet presAssocID="{612CE54B-1E32-4FAE-AC9F-6790DD210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A8A3-8208-4B16-9E5B-2096E3F73464}" type="pres">
      <dgm:prSet presAssocID="{612CE54B-1E32-4FAE-AC9F-6790DD210551}" presName="negativeSpace" presStyleCnt="0"/>
      <dgm:spPr/>
    </dgm:pt>
    <dgm:pt modelId="{352D5A38-C333-4C2F-8C4A-E7D0263D659D}" type="pres">
      <dgm:prSet presAssocID="{612CE54B-1E32-4FAE-AC9F-6790DD210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E146AF-A5B9-468E-8AD8-0A5440ADA3AA}" srcId="{5126FAC5-27CA-44EF-8261-9ABDB0254399}" destId="{18D46DEF-F985-42BE-A916-66115078752B}" srcOrd="3" destOrd="0" parTransId="{C8C0D277-4881-4A40-AFE3-DE1470252C2B}" sibTransId="{09DD3508-932D-4209-9B71-B3C2367475B2}"/>
    <dgm:cxn modelId="{22F8A476-8BAD-497B-8A5C-76ECDB970A71}" type="presOf" srcId="{F7CA9A44-2425-426D-A612-BC805C01DB40}" destId="{9ACF3B1A-1382-4CD5-A947-069813D7AFD7}" srcOrd="0" destOrd="11" presId="urn:microsoft.com/office/officeart/2005/8/layout/list1"/>
    <dgm:cxn modelId="{FA3ECEA4-BFC5-45F6-A232-942759451B72}" srcId="{612CE54B-1E32-4FAE-AC9F-6790DD210551}" destId="{391C6D40-8610-4B32-9B07-CA6E23E66406}" srcOrd="2" destOrd="0" parTransId="{5ACCFC1B-0935-41B4-AE52-59DBF232EC52}" sibTransId="{7590F350-07E7-4E79-ACAA-00E4824C3AC1}"/>
    <dgm:cxn modelId="{DAC4C6BD-9079-40B3-A9F5-AD14855EAF00}" srcId="{612CE54B-1E32-4FAE-AC9F-6790DD210551}" destId="{F1C904BD-4F73-4802-B7CB-C8E883923128}" srcOrd="1" destOrd="0" parTransId="{28992C16-A6A2-4C18-8F0A-352A7E51C49D}" sibTransId="{B992695B-E348-4C4A-B380-E87D342C940B}"/>
    <dgm:cxn modelId="{AA95E0BF-6EF0-4D26-B4C5-89CE6336A7C7}" type="presOf" srcId="{5E2B0C26-04F9-4E91-BE75-F66AD1F88262}" destId="{9ACF3B1A-1382-4CD5-A947-069813D7AFD7}" srcOrd="0" destOrd="3" presId="urn:microsoft.com/office/officeart/2005/8/layout/list1"/>
    <dgm:cxn modelId="{31A0862A-B418-4A0C-9714-12DBB63D1E00}" srcId="{5126FAC5-27CA-44EF-8261-9ABDB0254399}" destId="{1E54ACE7-F21C-4B61-BB02-D8E5AD9E9F01}" srcOrd="0" destOrd="0" parTransId="{24CA0AE6-B9A0-4463-BF77-BDA9E8B6EC9B}" sibTransId="{77BBE368-6C98-4485-9ABD-C9DF6B5655C6}"/>
    <dgm:cxn modelId="{340ED0F3-FCE1-40CE-91EC-47008B8BF0B3}" type="presOf" srcId="{9F3CA7B5-A55F-4B40-89F7-339D78789218}" destId="{352D5A38-C333-4C2F-8C4A-E7D0263D659D}" srcOrd="0" destOrd="0" presId="urn:microsoft.com/office/officeart/2005/8/layout/list1"/>
    <dgm:cxn modelId="{89C36D3B-1A72-438E-9FEA-9EC40C312077}" srcId="{1E54ACE7-F21C-4B61-BB02-D8E5AD9E9F01}" destId="{5E2B0C26-04F9-4E91-BE75-F66AD1F88262}" srcOrd="2" destOrd="0" parTransId="{EA9CCA67-43ED-4E97-AEF6-7519F4E50FC7}" sibTransId="{1B68D3FA-1458-4E7A-B040-51175988666C}"/>
    <dgm:cxn modelId="{4C4F8092-401E-4285-B7FD-92670DB369F5}" srcId="{6BF3F94D-B464-45A4-A32B-24E8F7E535F8}" destId="{612CE54B-1E32-4FAE-AC9F-6790DD210551}" srcOrd="1" destOrd="0" parTransId="{866F599D-A2DB-42C6-8DA9-C2EC18A039DF}" sibTransId="{8749CCDD-59FB-486B-B788-7304737E09CA}"/>
    <dgm:cxn modelId="{8A8D4D94-6C65-4D39-BDD7-5A967DCF3D78}" type="presOf" srcId="{E0DAF13C-8EE5-4442-AAB3-299487C990F2}" destId="{9ACF3B1A-1382-4CD5-A947-069813D7AFD7}" srcOrd="0" destOrd="5" presId="urn:microsoft.com/office/officeart/2005/8/layout/list1"/>
    <dgm:cxn modelId="{80BEF1CE-6527-4B87-808F-3EE81DF28676}" srcId="{1E54ACE7-F21C-4B61-BB02-D8E5AD9E9F01}" destId="{0B4305C2-D97E-47E8-9A44-587954472197}" srcOrd="0" destOrd="0" parTransId="{C3A3F727-6CF9-4958-96A9-E3100185B366}" sibTransId="{01F45CD5-354D-4828-8845-351411D9764E}"/>
    <dgm:cxn modelId="{D83EA2FD-C2BE-47FC-A64D-5B5EC41202E7}" type="presOf" srcId="{840CA703-93DA-42D3-8F4B-F7B9485251F1}" destId="{9ACF3B1A-1382-4CD5-A947-069813D7AFD7}" srcOrd="0" destOrd="7" presId="urn:microsoft.com/office/officeart/2005/8/layout/list1"/>
    <dgm:cxn modelId="{A605CF49-8585-41B6-82F9-5C022BF431CF}" srcId="{612CE54B-1E32-4FAE-AC9F-6790DD210551}" destId="{9F3CA7B5-A55F-4B40-89F7-339D78789218}" srcOrd="0" destOrd="0" parTransId="{549C7516-2B78-41BC-B808-E7B36ABF83F4}" sibTransId="{328AE5F4-9BFF-435E-93EF-2CCAA64699B4}"/>
    <dgm:cxn modelId="{BDF19493-5F71-4B5F-BF7B-AFADE5C27A40}" srcId="{5126FAC5-27CA-44EF-8261-9ABDB0254399}" destId="{3C625376-C036-436D-BEC5-3E83E093D160}" srcOrd="6" destOrd="0" parTransId="{E52FA6D2-63CE-4730-B8DB-CC270930B058}" sibTransId="{774541B6-C4C8-4F62-9910-759E04AAF33D}"/>
    <dgm:cxn modelId="{A712DC15-6542-4D87-A104-9FEAE3753F69}" srcId="{1E54ACE7-F21C-4B61-BB02-D8E5AD9E9F01}" destId="{ED89B6AD-E0D5-4A74-B402-8FB4D0C1B59A}" srcOrd="1" destOrd="0" parTransId="{3DB5D2E9-4448-4146-83C8-A31E09F65746}" sibTransId="{00BDB466-295C-49E9-BCB5-4400647873E6}"/>
    <dgm:cxn modelId="{BF087F35-DC06-4A68-8612-185628E7EA5F}" type="presOf" srcId="{1E54ACE7-F21C-4B61-BB02-D8E5AD9E9F01}" destId="{9ACF3B1A-1382-4CD5-A947-069813D7AFD7}" srcOrd="0" destOrd="0" presId="urn:microsoft.com/office/officeart/2005/8/layout/list1"/>
    <dgm:cxn modelId="{96895DCB-A532-45B8-BC6E-0240BACEBDB9}" type="presOf" srcId="{612CE54B-1E32-4FAE-AC9F-6790DD210551}" destId="{3F1DD871-0F47-4EBD-A713-BF792E710732}" srcOrd="1" destOrd="0" presId="urn:microsoft.com/office/officeart/2005/8/layout/list1"/>
    <dgm:cxn modelId="{857DDAB3-9CCF-46EA-85F0-77B67CC3899A}" type="presOf" srcId="{ED89B6AD-E0D5-4A74-B402-8FB4D0C1B59A}" destId="{9ACF3B1A-1382-4CD5-A947-069813D7AFD7}" srcOrd="0" destOrd="2" presId="urn:microsoft.com/office/officeart/2005/8/layout/list1"/>
    <dgm:cxn modelId="{75995F37-97F1-4C5E-A5FC-48F5C02DC24C}" srcId="{5126FAC5-27CA-44EF-8261-9ABDB0254399}" destId="{840CA703-93DA-42D3-8F4B-F7B9485251F1}" srcOrd="1" destOrd="0" parTransId="{92E9C121-759A-4957-9CA9-286F4B48FF48}" sibTransId="{D25DF315-F741-4ACD-9304-127662CA749B}"/>
    <dgm:cxn modelId="{1A39A7DF-B0AD-4070-AF92-91E90946D11E}" type="presOf" srcId="{5126FAC5-27CA-44EF-8261-9ABDB0254399}" destId="{C9588424-1615-43A0-98B2-6AF36312FFFF}" srcOrd="1" destOrd="0" presId="urn:microsoft.com/office/officeart/2005/8/layout/list1"/>
    <dgm:cxn modelId="{D88F0393-D511-4850-BE33-3F52CA7F9445}" type="presOf" srcId="{F1C904BD-4F73-4802-B7CB-C8E883923128}" destId="{352D5A38-C333-4C2F-8C4A-E7D0263D659D}" srcOrd="0" destOrd="1" presId="urn:microsoft.com/office/officeart/2005/8/layout/list1"/>
    <dgm:cxn modelId="{EAF4DCD9-2DB8-4FA6-B597-C8354D8EC54A}" type="presOf" srcId="{8AA414F9-21AE-45D2-9371-5D47EF729148}" destId="{9ACF3B1A-1382-4CD5-A947-069813D7AFD7}" srcOrd="0" destOrd="4" presId="urn:microsoft.com/office/officeart/2005/8/layout/list1"/>
    <dgm:cxn modelId="{F22850C9-F46A-42C2-80F6-A853A3D293EF}" type="presOf" srcId="{800996BA-1039-405A-BBE6-CDCDA488F87A}" destId="{9ACF3B1A-1382-4CD5-A947-069813D7AFD7}" srcOrd="0" destOrd="10" presId="urn:microsoft.com/office/officeart/2005/8/layout/list1"/>
    <dgm:cxn modelId="{D045145B-8A83-42AD-BF24-B61BF2B5164A}" srcId="{5E2B0C26-04F9-4E91-BE75-F66AD1F88262}" destId="{E0DAF13C-8EE5-4442-AAB3-299487C990F2}" srcOrd="1" destOrd="0" parTransId="{E3B4B2FF-64EB-4FEF-B182-4B783E11B2AD}" sibTransId="{51AF6CE3-630D-4273-AD48-9C27267D060A}"/>
    <dgm:cxn modelId="{C589DD1B-628C-453F-9488-CBDEF29F812D}" type="presOf" srcId="{1E81BBBE-5AD1-4384-94BD-04C0BEF81666}" destId="{9ACF3B1A-1382-4CD5-A947-069813D7AFD7}" srcOrd="0" destOrd="6" presId="urn:microsoft.com/office/officeart/2005/8/layout/list1"/>
    <dgm:cxn modelId="{DDE81AFD-3231-46D8-8791-0ECE72513BFB}" srcId="{6BF3F94D-B464-45A4-A32B-24E8F7E535F8}" destId="{5126FAC5-27CA-44EF-8261-9ABDB0254399}" srcOrd="0" destOrd="0" parTransId="{8FC1EF1E-5D38-4136-B726-70FED68A9046}" sibTransId="{055B5356-00E7-4BD5-9DBD-7D4C802B0BAE}"/>
    <dgm:cxn modelId="{5FF25116-BC30-4EAE-8253-439E12E12156}" type="presOf" srcId="{6BF3F94D-B464-45A4-A32B-24E8F7E535F8}" destId="{3DFB3B2D-6294-43C9-AE94-93C6A6897F21}" srcOrd="0" destOrd="0" presId="urn:microsoft.com/office/officeart/2005/8/layout/list1"/>
    <dgm:cxn modelId="{3A53CBD0-0ADA-46D3-9CA5-B57F7BD3D7B6}" srcId="{5126FAC5-27CA-44EF-8261-9ABDB0254399}" destId="{46886BA6-5153-44D8-BE97-78DBA672D77E}" srcOrd="2" destOrd="0" parTransId="{A5D541F0-C6C5-4D35-ABB4-12D5EC3478C0}" sibTransId="{5FE8598F-F46F-4B9C-8002-0FE8515C72BB}"/>
    <dgm:cxn modelId="{9355B9C7-A95F-4F6A-ABF1-FF47D2015298}" type="presOf" srcId="{46886BA6-5153-44D8-BE97-78DBA672D77E}" destId="{9ACF3B1A-1382-4CD5-A947-069813D7AFD7}" srcOrd="0" destOrd="8" presId="urn:microsoft.com/office/officeart/2005/8/layout/list1"/>
    <dgm:cxn modelId="{1D611544-6080-4157-93C9-9F04D0E99E00}" srcId="{5E2B0C26-04F9-4E91-BE75-F66AD1F88262}" destId="{8AA414F9-21AE-45D2-9371-5D47EF729148}" srcOrd="0" destOrd="0" parTransId="{80B714AA-54C5-4B2B-B115-E3F8FAA5ABFB}" sibTransId="{90379AF1-2C8C-4A40-9337-FB6A96CA9126}"/>
    <dgm:cxn modelId="{383EE30C-8F19-475E-8E84-C02AC5492CBD}" type="presOf" srcId="{3C625376-C036-436D-BEC5-3E83E093D160}" destId="{9ACF3B1A-1382-4CD5-A947-069813D7AFD7}" srcOrd="0" destOrd="12" presId="urn:microsoft.com/office/officeart/2005/8/layout/list1"/>
    <dgm:cxn modelId="{6D44C5B2-BAE8-4782-8D92-DA609963857E}" srcId="{5E2B0C26-04F9-4E91-BE75-F66AD1F88262}" destId="{1E81BBBE-5AD1-4384-94BD-04C0BEF81666}" srcOrd="2" destOrd="0" parTransId="{5D58168F-DBB2-4ABE-B687-F036E5000206}" sibTransId="{1CDD2148-FAA1-4965-B01E-9FC57D31066E}"/>
    <dgm:cxn modelId="{B9DFBEB3-6FB1-45CF-900E-8A5BE71F2F78}" type="presOf" srcId="{391C6D40-8610-4B32-9B07-CA6E23E66406}" destId="{352D5A38-C333-4C2F-8C4A-E7D0263D659D}" srcOrd="0" destOrd="2" presId="urn:microsoft.com/office/officeart/2005/8/layout/list1"/>
    <dgm:cxn modelId="{695D9EB9-7864-4F45-99B4-CD8993AAE57C}" type="presOf" srcId="{18D46DEF-F985-42BE-A916-66115078752B}" destId="{9ACF3B1A-1382-4CD5-A947-069813D7AFD7}" srcOrd="0" destOrd="9" presId="urn:microsoft.com/office/officeart/2005/8/layout/list1"/>
    <dgm:cxn modelId="{588437AC-BFB7-4D02-B857-DAB0FD13739D}" srcId="{5126FAC5-27CA-44EF-8261-9ABDB0254399}" destId="{800996BA-1039-405A-BBE6-CDCDA488F87A}" srcOrd="4" destOrd="0" parTransId="{51EE27E2-B4F6-4476-9DD4-CD7D26F4E7DC}" sibTransId="{B168B808-9973-47D4-83D1-860E9D82021C}"/>
    <dgm:cxn modelId="{55E07AE8-2E62-425A-803B-D2B79D094110}" srcId="{5126FAC5-27CA-44EF-8261-9ABDB0254399}" destId="{F7CA9A44-2425-426D-A612-BC805C01DB40}" srcOrd="5" destOrd="0" parTransId="{12E9F501-C6CF-4355-8717-63C9E361C99F}" sibTransId="{CAD6FA1D-483F-4685-BFB2-8BAB27CF181F}"/>
    <dgm:cxn modelId="{65B09763-FB0E-48E9-B98B-415E99F06342}" type="presOf" srcId="{5126FAC5-27CA-44EF-8261-9ABDB0254399}" destId="{589D8BBD-A365-4EEF-BF90-89B3EB4B1CBF}" srcOrd="0" destOrd="0" presId="urn:microsoft.com/office/officeart/2005/8/layout/list1"/>
    <dgm:cxn modelId="{9F712F4C-F743-47BF-919F-10E4E5A18C64}" type="presOf" srcId="{0B4305C2-D97E-47E8-9A44-587954472197}" destId="{9ACF3B1A-1382-4CD5-A947-069813D7AFD7}" srcOrd="0" destOrd="1" presId="urn:microsoft.com/office/officeart/2005/8/layout/list1"/>
    <dgm:cxn modelId="{E99EE388-1583-42A2-89CE-EA6618E82200}" type="presOf" srcId="{612CE54B-1E32-4FAE-AC9F-6790DD210551}" destId="{C1789571-4463-42EF-A285-B8782B854F6D}" srcOrd="0" destOrd="0" presId="urn:microsoft.com/office/officeart/2005/8/layout/list1"/>
    <dgm:cxn modelId="{9BC54741-6DF2-4C7D-BCBC-B508DD7EC163}" type="presParOf" srcId="{3DFB3B2D-6294-43C9-AE94-93C6A6897F21}" destId="{2E86A754-5BFE-432C-A9DC-18CFFBF8319F}" srcOrd="0" destOrd="0" presId="urn:microsoft.com/office/officeart/2005/8/layout/list1"/>
    <dgm:cxn modelId="{63182639-5D85-4C47-A954-EDACCDCD51B5}" type="presParOf" srcId="{2E86A754-5BFE-432C-A9DC-18CFFBF8319F}" destId="{589D8BBD-A365-4EEF-BF90-89B3EB4B1CBF}" srcOrd="0" destOrd="0" presId="urn:microsoft.com/office/officeart/2005/8/layout/list1"/>
    <dgm:cxn modelId="{0813A74B-25BC-43BC-9620-F120B55E7185}" type="presParOf" srcId="{2E86A754-5BFE-432C-A9DC-18CFFBF8319F}" destId="{C9588424-1615-43A0-98B2-6AF36312FFFF}" srcOrd="1" destOrd="0" presId="urn:microsoft.com/office/officeart/2005/8/layout/list1"/>
    <dgm:cxn modelId="{C5952F42-2406-4897-A32F-A0509BF1ADE3}" type="presParOf" srcId="{3DFB3B2D-6294-43C9-AE94-93C6A6897F21}" destId="{BC6F203F-2720-4053-B694-DA248068132C}" srcOrd="1" destOrd="0" presId="urn:microsoft.com/office/officeart/2005/8/layout/list1"/>
    <dgm:cxn modelId="{0C9A7114-7968-4F8D-8BDE-CEA01B094DAB}" type="presParOf" srcId="{3DFB3B2D-6294-43C9-AE94-93C6A6897F21}" destId="{9ACF3B1A-1382-4CD5-A947-069813D7AFD7}" srcOrd="2" destOrd="0" presId="urn:microsoft.com/office/officeart/2005/8/layout/list1"/>
    <dgm:cxn modelId="{BDCAA59B-9BB5-47AF-80EE-985A9759214F}" type="presParOf" srcId="{3DFB3B2D-6294-43C9-AE94-93C6A6897F21}" destId="{0E375A9F-5685-49AE-962E-2A3455D0659C}" srcOrd="3" destOrd="0" presId="urn:microsoft.com/office/officeart/2005/8/layout/list1"/>
    <dgm:cxn modelId="{FC1A7ECE-0AB9-4048-AC09-6B210618A971}" type="presParOf" srcId="{3DFB3B2D-6294-43C9-AE94-93C6A6897F21}" destId="{F302A87E-0202-4FAE-979E-50FBB53C0D82}" srcOrd="4" destOrd="0" presId="urn:microsoft.com/office/officeart/2005/8/layout/list1"/>
    <dgm:cxn modelId="{CE25FC05-EFA8-4B84-84D1-05751A439C2E}" type="presParOf" srcId="{F302A87E-0202-4FAE-979E-50FBB53C0D82}" destId="{C1789571-4463-42EF-A285-B8782B854F6D}" srcOrd="0" destOrd="0" presId="urn:microsoft.com/office/officeart/2005/8/layout/list1"/>
    <dgm:cxn modelId="{4358BFF3-9412-4A6C-84AC-B9154F514F70}" type="presParOf" srcId="{F302A87E-0202-4FAE-979E-50FBB53C0D82}" destId="{3F1DD871-0F47-4EBD-A713-BF792E710732}" srcOrd="1" destOrd="0" presId="urn:microsoft.com/office/officeart/2005/8/layout/list1"/>
    <dgm:cxn modelId="{1493FF8A-973F-4EC0-A8ED-26107BD717DF}" type="presParOf" srcId="{3DFB3B2D-6294-43C9-AE94-93C6A6897F21}" destId="{4152A8A3-8208-4B16-9E5B-2096E3F73464}" srcOrd="5" destOrd="0" presId="urn:microsoft.com/office/officeart/2005/8/layout/list1"/>
    <dgm:cxn modelId="{B53CC0D2-45F3-4A28-B223-D5AE87042C30}" type="presParOf" srcId="{3DFB3B2D-6294-43C9-AE94-93C6A6897F21}" destId="{352D5A38-C333-4C2F-8C4A-E7D0263D659D}" srcOrd="6" destOrd="0" presId="urn:microsoft.com/office/officeart/2005/8/layout/lis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C2F010E-16B2-4195-A2E4-318DC6A8F068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F4BDFF-7A0A-46AC-88F6-29F0A872EFD1}">
      <dgm:prSet phldrT="[Texto]" custT="1"/>
      <dgm:spPr/>
      <dgm:t>
        <a:bodyPr/>
        <a:lstStyle/>
        <a:p>
          <a:r>
            <a:rPr lang="es-ES" sz="3200" i="1" dirty="0" smtClean="0"/>
            <a:t>Pendiente en otras brechas</a:t>
          </a:r>
          <a:endParaRPr lang="es-ES" sz="3200" i="1" dirty="0"/>
        </a:p>
      </dgm:t>
    </dgm:pt>
    <dgm:pt modelId="{E0ACD05D-18D2-4657-87AB-0ADF178B6FE1}" type="parTrans" cxnId="{1F322451-E672-484B-84A9-7E4CD7F2F76C}">
      <dgm:prSet/>
      <dgm:spPr/>
      <dgm:t>
        <a:bodyPr/>
        <a:lstStyle/>
        <a:p>
          <a:endParaRPr lang="es-ES"/>
        </a:p>
      </dgm:t>
    </dgm:pt>
    <dgm:pt modelId="{ED40CBBD-3848-443B-95B6-BA8433E6BDFB}" type="sibTrans" cxnId="{1F322451-E672-484B-84A9-7E4CD7F2F76C}">
      <dgm:prSet/>
      <dgm:spPr/>
      <dgm:t>
        <a:bodyPr/>
        <a:lstStyle/>
        <a:p>
          <a:endParaRPr lang="es-ES"/>
        </a:p>
      </dgm:t>
    </dgm:pt>
    <dgm:pt modelId="{8C6DABAD-F6C9-4B9F-AFC8-6812DA93D2C7}" type="pres">
      <dgm:prSet presAssocID="{4C2F010E-16B2-4195-A2E4-318DC6A8F0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95E48DB-D1D3-4A7B-B9B8-46D3744F6CB1}" type="pres">
      <dgm:prSet presAssocID="{E1F4BDFF-7A0A-46AC-88F6-29F0A872EFD1}" presName="vertOne" presStyleCnt="0"/>
      <dgm:spPr/>
    </dgm:pt>
    <dgm:pt modelId="{012310CA-B594-4236-98CE-79D2A97147EE}" type="pres">
      <dgm:prSet presAssocID="{E1F4BDFF-7A0A-46AC-88F6-29F0A872EF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3521B-6550-4890-9CAF-737A89E428EA}" type="pres">
      <dgm:prSet presAssocID="{E1F4BDFF-7A0A-46AC-88F6-29F0A872EFD1}" presName="horzOne" presStyleCnt="0"/>
      <dgm:spPr/>
    </dgm:pt>
  </dgm:ptLst>
  <dgm:cxnLst>
    <dgm:cxn modelId="{F9E4206B-87F0-4FB7-88C5-AB6539128699}" type="presOf" srcId="{E1F4BDFF-7A0A-46AC-88F6-29F0A872EFD1}" destId="{012310CA-B594-4236-98CE-79D2A97147EE}" srcOrd="0" destOrd="0" presId="urn:microsoft.com/office/officeart/2005/8/layout/hierarchy4"/>
    <dgm:cxn modelId="{ECD37528-428F-4EA1-AB5C-FC5E5F00A891}" type="presOf" srcId="{4C2F010E-16B2-4195-A2E4-318DC6A8F068}" destId="{8C6DABAD-F6C9-4B9F-AFC8-6812DA93D2C7}" srcOrd="0" destOrd="0" presId="urn:microsoft.com/office/officeart/2005/8/layout/hierarchy4"/>
    <dgm:cxn modelId="{1F322451-E672-484B-84A9-7E4CD7F2F76C}" srcId="{4C2F010E-16B2-4195-A2E4-318DC6A8F068}" destId="{E1F4BDFF-7A0A-46AC-88F6-29F0A872EFD1}" srcOrd="0" destOrd="0" parTransId="{E0ACD05D-18D2-4657-87AB-0ADF178B6FE1}" sibTransId="{ED40CBBD-3848-443B-95B6-BA8433E6BDFB}"/>
    <dgm:cxn modelId="{9ED910E3-77A6-44D3-AA19-06FA9E1F1FD0}" type="presParOf" srcId="{8C6DABAD-F6C9-4B9F-AFC8-6812DA93D2C7}" destId="{D95E48DB-D1D3-4A7B-B9B8-46D3744F6CB1}" srcOrd="0" destOrd="0" presId="urn:microsoft.com/office/officeart/2005/8/layout/hierarchy4"/>
    <dgm:cxn modelId="{FD8A8242-2F04-47BA-9417-768F20EC7DE1}" type="presParOf" srcId="{D95E48DB-D1D3-4A7B-B9B8-46D3744F6CB1}" destId="{012310CA-B594-4236-98CE-79D2A97147EE}" srcOrd="0" destOrd="0" presId="urn:microsoft.com/office/officeart/2005/8/layout/hierarchy4"/>
    <dgm:cxn modelId="{BF3671D0-746D-4F57-87EE-BE216E9B4AB5}" type="presParOf" srcId="{D95E48DB-D1D3-4A7B-B9B8-46D3744F6CB1}" destId="{F053521B-6550-4890-9CAF-737A89E428EA}" srcOrd="1" destOrd="0" presId="urn:microsoft.com/office/officeart/2005/8/layout/hierarchy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D6C4AA-AB15-4086-9113-B10B85AD77B4}" type="doc">
      <dgm:prSet loTypeId="urn:microsoft.com/office/officeart/2005/8/layout/radial2" loCatId="relationship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4F494F7C-5129-4935-914B-7CE24E713AEE}">
      <dgm:prSet phldrT="[Texto]" custT="1"/>
      <dgm:spPr/>
      <dgm:t>
        <a:bodyPr/>
        <a:lstStyle/>
        <a:p>
          <a:r>
            <a:rPr lang="es-ES" sz="900" dirty="0" smtClean="0"/>
            <a:t>Declaraciones</a:t>
          </a:r>
          <a:endParaRPr lang="es-ES" sz="900" dirty="0"/>
        </a:p>
      </dgm:t>
    </dgm:pt>
    <dgm:pt modelId="{DB1279E1-6069-470A-B5BF-DF870D588361}" type="parTrans" cxnId="{027A03B3-6E30-4671-958C-9DE64D54E849}">
      <dgm:prSet/>
      <dgm:spPr/>
      <dgm:t>
        <a:bodyPr/>
        <a:lstStyle/>
        <a:p>
          <a:endParaRPr lang="es-ES" sz="3600"/>
        </a:p>
      </dgm:t>
    </dgm:pt>
    <dgm:pt modelId="{1100934D-9FD5-4939-83D7-F63269F801C4}" type="sibTrans" cxnId="{027A03B3-6E30-4671-958C-9DE64D54E849}">
      <dgm:prSet/>
      <dgm:spPr/>
      <dgm:t>
        <a:bodyPr/>
        <a:lstStyle/>
        <a:p>
          <a:endParaRPr lang="es-ES" sz="3600"/>
        </a:p>
      </dgm:t>
    </dgm:pt>
    <dgm:pt modelId="{08034050-BD07-463E-B342-859BE4195D67}">
      <dgm:prSet phldrT="[Texto]" custT="1"/>
      <dgm:spPr/>
      <dgm:t>
        <a:bodyPr/>
        <a:lstStyle/>
        <a:p>
          <a:r>
            <a:rPr lang="es-ES" sz="1400" dirty="0" smtClean="0"/>
            <a:t>Renta</a:t>
          </a:r>
          <a:endParaRPr lang="es-ES" sz="1400" dirty="0"/>
        </a:p>
      </dgm:t>
    </dgm:pt>
    <dgm:pt modelId="{BFC77518-0B83-46C5-954B-9C7C8D9D65C2}" type="parTrans" cxnId="{7191F6E3-9B38-406F-BF51-A1F48481937C}">
      <dgm:prSet/>
      <dgm:spPr/>
      <dgm:t>
        <a:bodyPr/>
        <a:lstStyle/>
        <a:p>
          <a:endParaRPr lang="es-ES" sz="3600"/>
        </a:p>
      </dgm:t>
    </dgm:pt>
    <dgm:pt modelId="{CFBC8F4D-8E62-43ED-A279-79746B211D9E}" type="sibTrans" cxnId="{7191F6E3-9B38-406F-BF51-A1F48481937C}">
      <dgm:prSet/>
      <dgm:spPr/>
      <dgm:t>
        <a:bodyPr/>
        <a:lstStyle/>
        <a:p>
          <a:endParaRPr lang="es-ES" sz="3600"/>
        </a:p>
      </dgm:t>
    </dgm:pt>
    <dgm:pt modelId="{6361F017-9B82-4481-9BA0-47F32C0BCEA6}">
      <dgm:prSet phldrT="[Texto]" custT="1"/>
      <dgm:spPr/>
      <dgm:t>
        <a:bodyPr/>
        <a:lstStyle/>
        <a:p>
          <a:r>
            <a:rPr lang="es-ES" sz="1100" dirty="0" smtClean="0"/>
            <a:t>Anexos</a:t>
          </a:r>
          <a:endParaRPr lang="es-ES" sz="1100" dirty="0"/>
        </a:p>
      </dgm:t>
    </dgm:pt>
    <dgm:pt modelId="{40F5C89F-6CBC-49F8-A39B-6FE760791549}" type="parTrans" cxnId="{52E67530-C14A-480B-9BFF-CB72F2C3D21E}">
      <dgm:prSet/>
      <dgm:spPr/>
      <dgm:t>
        <a:bodyPr/>
        <a:lstStyle/>
        <a:p>
          <a:endParaRPr lang="es-ES" sz="3600"/>
        </a:p>
      </dgm:t>
    </dgm:pt>
    <dgm:pt modelId="{920B2FE1-F922-4B40-821E-0910A275B637}" type="sibTrans" cxnId="{52E67530-C14A-480B-9BFF-CB72F2C3D21E}">
      <dgm:prSet/>
      <dgm:spPr/>
      <dgm:t>
        <a:bodyPr/>
        <a:lstStyle/>
        <a:p>
          <a:endParaRPr lang="es-ES" sz="3600"/>
        </a:p>
      </dgm:t>
    </dgm:pt>
    <dgm:pt modelId="{3FE7FCF0-4562-4823-823F-A13195CF9E66}">
      <dgm:prSet phldrT="[Texto]" custT="1"/>
      <dgm:spPr/>
      <dgm:t>
        <a:bodyPr/>
        <a:lstStyle/>
        <a:p>
          <a:r>
            <a:rPr lang="es-ES" sz="1400" dirty="0" smtClean="0"/>
            <a:t>Salida de Divisas</a:t>
          </a:r>
          <a:endParaRPr lang="es-ES" sz="1400" dirty="0"/>
        </a:p>
      </dgm:t>
    </dgm:pt>
    <dgm:pt modelId="{E973EEF9-A083-4A95-AB83-1294562DA285}" type="parTrans" cxnId="{4455C18D-78BD-48FB-9C68-2CABB1A11575}">
      <dgm:prSet/>
      <dgm:spPr/>
      <dgm:t>
        <a:bodyPr/>
        <a:lstStyle/>
        <a:p>
          <a:endParaRPr lang="es-ES" sz="3600"/>
        </a:p>
      </dgm:t>
    </dgm:pt>
    <dgm:pt modelId="{A50A84F1-3AC7-4F55-BC17-E99D9E60A0C5}" type="sibTrans" cxnId="{4455C18D-78BD-48FB-9C68-2CABB1A11575}">
      <dgm:prSet/>
      <dgm:spPr/>
      <dgm:t>
        <a:bodyPr/>
        <a:lstStyle/>
        <a:p>
          <a:endParaRPr lang="es-ES" sz="3600"/>
        </a:p>
      </dgm:t>
    </dgm:pt>
    <dgm:pt modelId="{71D750E0-A344-4D11-AA30-2AAF4FC49055}">
      <dgm:prSet phldrT="[Texto]" custT="1"/>
      <dgm:spPr/>
      <dgm:t>
        <a:bodyPr/>
        <a:lstStyle/>
        <a:p>
          <a:r>
            <a:rPr lang="es-ES" sz="1400" dirty="0" smtClean="0"/>
            <a:t>Rendimientos Financieros</a:t>
          </a:r>
          <a:endParaRPr lang="es-ES" sz="1400" dirty="0"/>
        </a:p>
      </dgm:t>
    </dgm:pt>
    <dgm:pt modelId="{BB772DA9-7508-498E-83D7-A998C3EF1668}" type="parTrans" cxnId="{2B1C5DF4-5C84-40C6-A01A-4EB5CA11E000}">
      <dgm:prSet/>
      <dgm:spPr/>
      <dgm:t>
        <a:bodyPr/>
        <a:lstStyle/>
        <a:p>
          <a:endParaRPr lang="es-ES" sz="3600"/>
        </a:p>
      </dgm:t>
    </dgm:pt>
    <dgm:pt modelId="{88393781-C052-48E5-8B8B-680F71785A6B}" type="sibTrans" cxnId="{2B1C5DF4-5C84-40C6-A01A-4EB5CA11E000}">
      <dgm:prSet/>
      <dgm:spPr/>
      <dgm:t>
        <a:bodyPr/>
        <a:lstStyle/>
        <a:p>
          <a:endParaRPr lang="es-ES" sz="3600"/>
        </a:p>
      </dgm:t>
    </dgm:pt>
    <dgm:pt modelId="{6666C563-A462-4CC1-97D1-155A19D03884}">
      <dgm:prSet phldrT="[Texto]" custT="1"/>
      <dgm:spPr/>
      <dgm:t>
        <a:bodyPr/>
        <a:lstStyle/>
        <a:p>
          <a:r>
            <a:rPr lang="es-ES" sz="1100" dirty="0" smtClean="0"/>
            <a:t>Otros Sistemas</a:t>
          </a:r>
          <a:endParaRPr lang="es-ES" sz="1100" dirty="0"/>
        </a:p>
      </dgm:t>
    </dgm:pt>
    <dgm:pt modelId="{DD6161A3-5995-4A56-9E51-B17F33C62D94}" type="parTrans" cxnId="{0FF6274B-E118-4B83-9124-235B6FA18753}">
      <dgm:prSet/>
      <dgm:spPr/>
      <dgm:t>
        <a:bodyPr/>
        <a:lstStyle/>
        <a:p>
          <a:endParaRPr lang="es-ES" sz="3600"/>
        </a:p>
      </dgm:t>
    </dgm:pt>
    <dgm:pt modelId="{06C3EA52-8D45-42FD-AB4E-A793D5695F79}" type="sibTrans" cxnId="{0FF6274B-E118-4B83-9124-235B6FA18753}">
      <dgm:prSet/>
      <dgm:spPr/>
      <dgm:t>
        <a:bodyPr/>
        <a:lstStyle/>
        <a:p>
          <a:endParaRPr lang="es-ES" sz="3600"/>
        </a:p>
      </dgm:t>
    </dgm:pt>
    <dgm:pt modelId="{91D70576-1C14-4CAA-AB13-051B7C894A94}">
      <dgm:prSet phldrT="[Texto]" custT="1"/>
      <dgm:spPr/>
      <dgm:t>
        <a:bodyPr/>
        <a:lstStyle/>
        <a:p>
          <a:r>
            <a:rPr lang="es-ES" sz="1400" dirty="0" smtClean="0"/>
            <a:t>Vehículos</a:t>
          </a:r>
          <a:endParaRPr lang="es-ES" sz="1400" dirty="0"/>
        </a:p>
      </dgm:t>
    </dgm:pt>
    <dgm:pt modelId="{F9A3575D-D665-491C-BE1F-314863F5E4BE}" type="parTrans" cxnId="{1219E1F0-D52C-4D7A-89FE-61444672BF0F}">
      <dgm:prSet/>
      <dgm:spPr/>
      <dgm:t>
        <a:bodyPr/>
        <a:lstStyle/>
        <a:p>
          <a:endParaRPr lang="es-ES" sz="3600"/>
        </a:p>
      </dgm:t>
    </dgm:pt>
    <dgm:pt modelId="{6561100A-E8FC-4A99-9A6A-C3D2E2943E3F}" type="sibTrans" cxnId="{1219E1F0-D52C-4D7A-89FE-61444672BF0F}">
      <dgm:prSet/>
      <dgm:spPr/>
      <dgm:t>
        <a:bodyPr/>
        <a:lstStyle/>
        <a:p>
          <a:endParaRPr lang="es-ES" sz="3600"/>
        </a:p>
      </dgm:t>
    </dgm:pt>
    <dgm:pt modelId="{626A1650-007A-40A0-B6E6-9873CEB8DB2E}">
      <dgm:prSet phldrT="[Texto]" custT="1"/>
      <dgm:spPr/>
      <dgm:t>
        <a:bodyPr/>
        <a:lstStyle/>
        <a:p>
          <a:r>
            <a:rPr lang="es-ES" sz="1400" dirty="0" smtClean="0"/>
            <a:t>RUC – Accionistas</a:t>
          </a:r>
          <a:endParaRPr lang="es-ES" sz="1400" dirty="0"/>
        </a:p>
      </dgm:t>
    </dgm:pt>
    <dgm:pt modelId="{AA670F25-2A7B-4220-B552-13AB5E813EA0}" type="parTrans" cxnId="{881177D9-3961-4A6D-A281-F6EC051ADA1A}">
      <dgm:prSet/>
      <dgm:spPr/>
      <dgm:t>
        <a:bodyPr/>
        <a:lstStyle/>
        <a:p>
          <a:endParaRPr lang="es-ES" sz="3600"/>
        </a:p>
      </dgm:t>
    </dgm:pt>
    <dgm:pt modelId="{3656EA66-5C37-4A47-B7A5-A2DD24715D5D}" type="sibTrans" cxnId="{881177D9-3961-4A6D-A281-F6EC051ADA1A}">
      <dgm:prSet/>
      <dgm:spPr/>
      <dgm:t>
        <a:bodyPr/>
        <a:lstStyle/>
        <a:p>
          <a:endParaRPr lang="es-ES" sz="3600"/>
        </a:p>
      </dgm:t>
    </dgm:pt>
    <dgm:pt modelId="{5352A21C-381E-47D5-BC92-542731E55D6B}">
      <dgm:prSet phldrT="[Texto]" custT="1"/>
      <dgm:spPr/>
      <dgm:t>
        <a:bodyPr/>
        <a:lstStyle/>
        <a:p>
          <a:r>
            <a:rPr lang="es-ES" sz="1400" dirty="0" smtClean="0"/>
            <a:t>Tierras Rurales</a:t>
          </a:r>
          <a:endParaRPr lang="es-ES" sz="1400" dirty="0"/>
        </a:p>
      </dgm:t>
    </dgm:pt>
    <dgm:pt modelId="{6A547BCD-8CAB-4B84-AC6A-BEDB8A32A7B0}" type="parTrans" cxnId="{075B16AD-698F-49F7-8D6B-36F2021E9C07}">
      <dgm:prSet/>
      <dgm:spPr/>
      <dgm:t>
        <a:bodyPr/>
        <a:lstStyle/>
        <a:p>
          <a:endParaRPr lang="es-ES" sz="3600"/>
        </a:p>
      </dgm:t>
    </dgm:pt>
    <dgm:pt modelId="{6AF9DEF6-418E-4943-858D-38F9E16AE6F6}" type="sibTrans" cxnId="{075B16AD-698F-49F7-8D6B-36F2021E9C07}">
      <dgm:prSet/>
      <dgm:spPr/>
      <dgm:t>
        <a:bodyPr/>
        <a:lstStyle/>
        <a:p>
          <a:endParaRPr lang="es-ES" sz="3600"/>
        </a:p>
      </dgm:t>
    </dgm:pt>
    <dgm:pt modelId="{73FF9111-C286-4DBE-BB86-D48850518CBC}">
      <dgm:prSet phldrT="[Texto]" custT="1"/>
      <dgm:spPr/>
      <dgm:t>
        <a:bodyPr/>
        <a:lstStyle/>
        <a:p>
          <a:r>
            <a:rPr lang="es-ES" sz="1400" dirty="0" smtClean="0"/>
            <a:t>DAU (CAE)</a:t>
          </a:r>
          <a:endParaRPr lang="es-ES" sz="1400" dirty="0"/>
        </a:p>
      </dgm:t>
    </dgm:pt>
    <dgm:pt modelId="{4CD66C66-9294-4A23-A9C3-1BEAD3D0D601}" type="parTrans" cxnId="{6D7F7CBB-7B2E-46BD-ADCE-BC764E94A41E}">
      <dgm:prSet/>
      <dgm:spPr/>
      <dgm:t>
        <a:bodyPr/>
        <a:lstStyle/>
        <a:p>
          <a:endParaRPr lang="es-ES" sz="3600"/>
        </a:p>
      </dgm:t>
    </dgm:pt>
    <dgm:pt modelId="{8CA262E7-F1AD-47D3-8B40-CF780C9AD89C}" type="sibTrans" cxnId="{6D7F7CBB-7B2E-46BD-ADCE-BC764E94A41E}">
      <dgm:prSet/>
      <dgm:spPr/>
      <dgm:t>
        <a:bodyPr/>
        <a:lstStyle/>
        <a:p>
          <a:endParaRPr lang="es-ES" sz="3600"/>
        </a:p>
      </dgm:t>
    </dgm:pt>
    <dgm:pt modelId="{9739C916-29FB-432F-9F4E-83EA962785EC}">
      <dgm:prSet phldrT="[Texto]" custT="1"/>
      <dgm:spPr/>
      <dgm:t>
        <a:bodyPr/>
        <a:lstStyle/>
        <a:p>
          <a:r>
            <a:rPr lang="es-ES" sz="1400" dirty="0" smtClean="0"/>
            <a:t>Grupos Económicos</a:t>
          </a:r>
          <a:endParaRPr lang="es-ES" sz="1400" dirty="0"/>
        </a:p>
      </dgm:t>
    </dgm:pt>
    <dgm:pt modelId="{3264704F-217B-4DE4-9467-237FBE40B0EC}" type="parTrans" cxnId="{7B3C39E8-F064-46FA-91CD-ED2F4A33444A}">
      <dgm:prSet/>
      <dgm:spPr/>
      <dgm:t>
        <a:bodyPr/>
        <a:lstStyle/>
        <a:p>
          <a:endParaRPr lang="es-ES" sz="3600"/>
        </a:p>
      </dgm:t>
    </dgm:pt>
    <dgm:pt modelId="{B85921A5-C139-4914-B17B-A95B5F49CE3F}" type="sibTrans" cxnId="{7B3C39E8-F064-46FA-91CD-ED2F4A33444A}">
      <dgm:prSet/>
      <dgm:spPr/>
      <dgm:t>
        <a:bodyPr/>
        <a:lstStyle/>
        <a:p>
          <a:endParaRPr lang="es-ES" sz="3600"/>
        </a:p>
      </dgm:t>
    </dgm:pt>
    <dgm:pt modelId="{7E57A18A-9A20-4F83-9016-0F1B11931023}">
      <dgm:prSet phldrT="[Texto]" custT="1"/>
      <dgm:spPr/>
      <dgm:t>
        <a:bodyPr/>
        <a:lstStyle/>
        <a:p>
          <a:r>
            <a:rPr lang="es-ES" sz="1400" dirty="0" smtClean="0"/>
            <a:t>Tarjetas de Crédito</a:t>
          </a:r>
          <a:endParaRPr lang="es-ES" sz="1400" dirty="0"/>
        </a:p>
      </dgm:t>
    </dgm:pt>
    <dgm:pt modelId="{C6BD1DE7-25B5-4AAC-B6C7-BEE24E7DB1FF}" type="parTrans" cxnId="{C380B17A-9464-4A39-9914-B669BD1CA3A7}">
      <dgm:prSet/>
      <dgm:spPr/>
      <dgm:t>
        <a:bodyPr/>
        <a:lstStyle/>
        <a:p>
          <a:endParaRPr lang="es-ES" sz="3600"/>
        </a:p>
      </dgm:t>
    </dgm:pt>
    <dgm:pt modelId="{4389A1CE-9D31-4025-93B5-673F0559E269}" type="sibTrans" cxnId="{C380B17A-9464-4A39-9914-B669BD1CA3A7}">
      <dgm:prSet/>
      <dgm:spPr/>
      <dgm:t>
        <a:bodyPr/>
        <a:lstStyle/>
        <a:p>
          <a:endParaRPr lang="es-ES" sz="3600"/>
        </a:p>
      </dgm:t>
    </dgm:pt>
    <dgm:pt modelId="{7E0ED677-F2F4-4A28-9184-C07181F7217C}">
      <dgm:prSet phldrT="[Texto]" custT="1"/>
      <dgm:spPr/>
      <dgm:t>
        <a:bodyPr/>
        <a:lstStyle/>
        <a:p>
          <a:r>
            <a:rPr lang="es-ES" sz="1400" dirty="0" smtClean="0"/>
            <a:t>Anexo de Notarios y Registradores</a:t>
          </a:r>
          <a:endParaRPr lang="es-ES" sz="1400" dirty="0"/>
        </a:p>
      </dgm:t>
    </dgm:pt>
    <dgm:pt modelId="{873FE5FF-25D8-452D-944C-83991FC4A381}" type="parTrans" cxnId="{CA0911F8-60DB-4FD8-B311-A848AEF22C68}">
      <dgm:prSet/>
      <dgm:spPr/>
      <dgm:t>
        <a:bodyPr/>
        <a:lstStyle/>
        <a:p>
          <a:endParaRPr lang="es-ES" sz="3600"/>
        </a:p>
      </dgm:t>
    </dgm:pt>
    <dgm:pt modelId="{D750CC97-2DA1-4476-A626-15B54AC39DCF}" type="sibTrans" cxnId="{CA0911F8-60DB-4FD8-B311-A848AEF22C68}">
      <dgm:prSet/>
      <dgm:spPr/>
      <dgm:t>
        <a:bodyPr/>
        <a:lstStyle/>
        <a:p>
          <a:endParaRPr lang="es-ES" sz="3600"/>
        </a:p>
      </dgm:t>
    </dgm:pt>
    <dgm:pt modelId="{6646A5D0-7410-4BEC-91D9-88456E7931F3}" type="pres">
      <dgm:prSet presAssocID="{68D6C4AA-AB15-4086-9113-B10B85AD77B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BC779B-5962-4B57-B32E-6BD0EFE538D4}" type="pres">
      <dgm:prSet presAssocID="{68D6C4AA-AB15-4086-9113-B10B85AD77B4}" presName="cycle" presStyleCnt="0"/>
      <dgm:spPr/>
      <dgm:t>
        <a:bodyPr/>
        <a:lstStyle/>
        <a:p>
          <a:endParaRPr lang="es-ES"/>
        </a:p>
      </dgm:t>
    </dgm:pt>
    <dgm:pt modelId="{BF6314E8-1C05-4C09-8769-61B677C76540}" type="pres">
      <dgm:prSet presAssocID="{68D6C4AA-AB15-4086-9113-B10B85AD77B4}" presName="centerShape" presStyleCnt="0"/>
      <dgm:spPr/>
      <dgm:t>
        <a:bodyPr/>
        <a:lstStyle/>
        <a:p>
          <a:endParaRPr lang="es-ES"/>
        </a:p>
      </dgm:t>
    </dgm:pt>
    <dgm:pt modelId="{7C679A5F-4979-4378-A121-6C5711F8C425}" type="pres">
      <dgm:prSet presAssocID="{68D6C4AA-AB15-4086-9113-B10B85AD77B4}" presName="connSite" presStyleLbl="node1" presStyleIdx="0" presStyleCnt="4"/>
      <dgm:spPr/>
      <dgm:t>
        <a:bodyPr/>
        <a:lstStyle/>
        <a:p>
          <a:endParaRPr lang="es-ES"/>
        </a:p>
      </dgm:t>
    </dgm:pt>
    <dgm:pt modelId="{155953D1-4413-4889-A772-2DED005D06BD}" type="pres">
      <dgm:prSet presAssocID="{68D6C4AA-AB15-4086-9113-B10B85AD77B4}" presName="visible" presStyleLbl="node1" presStyleIdx="0" presStyleCnt="4" custLinFactNeighborX="-4653" custLinFactNeighborY="-16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D2626EF-C923-4F2E-988D-206D71F27BA2}" type="pres">
      <dgm:prSet presAssocID="{DB1279E1-6069-470A-B5BF-DF870D588361}" presName="Name25" presStyleLbl="parChTrans1D1" presStyleIdx="0" presStyleCnt="3"/>
      <dgm:spPr/>
      <dgm:t>
        <a:bodyPr/>
        <a:lstStyle/>
        <a:p>
          <a:endParaRPr lang="es-ES"/>
        </a:p>
      </dgm:t>
    </dgm:pt>
    <dgm:pt modelId="{C7DDC999-0858-4F41-B0A1-D241A2CC1163}" type="pres">
      <dgm:prSet presAssocID="{4F494F7C-5129-4935-914B-7CE24E713AEE}" presName="node" presStyleCnt="0"/>
      <dgm:spPr/>
      <dgm:t>
        <a:bodyPr/>
        <a:lstStyle/>
        <a:p>
          <a:endParaRPr lang="es-ES"/>
        </a:p>
      </dgm:t>
    </dgm:pt>
    <dgm:pt modelId="{9F1D340E-7776-403C-BE75-B67B4FFA0AD0}" type="pres">
      <dgm:prSet presAssocID="{4F494F7C-5129-4935-914B-7CE24E713AEE}" presName="parentNode" presStyleLbl="node1" presStyleIdx="1" presStyleCnt="4" custScaleX="103668" custLinFactNeighborX="-53574" custLinFactNeighborY="-4441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9A76B6-E81C-4BB9-83D6-32797493ACC0}" type="pres">
      <dgm:prSet presAssocID="{4F494F7C-5129-4935-914B-7CE24E713AE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01E44A-EFCC-438A-8BFC-0C9A96F2226A}" type="pres">
      <dgm:prSet presAssocID="{40F5C89F-6CBC-49F8-A39B-6FE760791549}" presName="Name25" presStyleLbl="parChTrans1D1" presStyleIdx="1" presStyleCnt="3"/>
      <dgm:spPr/>
      <dgm:t>
        <a:bodyPr/>
        <a:lstStyle/>
        <a:p>
          <a:endParaRPr lang="es-ES"/>
        </a:p>
      </dgm:t>
    </dgm:pt>
    <dgm:pt modelId="{57C908E4-BC66-4C28-AAEC-30DB847B2F4F}" type="pres">
      <dgm:prSet presAssocID="{6361F017-9B82-4481-9BA0-47F32C0BCEA6}" presName="node" presStyleCnt="0"/>
      <dgm:spPr/>
      <dgm:t>
        <a:bodyPr/>
        <a:lstStyle/>
        <a:p>
          <a:endParaRPr lang="es-ES"/>
        </a:p>
      </dgm:t>
    </dgm:pt>
    <dgm:pt modelId="{C3E442F7-B41B-4A89-B779-9B563EAF310E}" type="pres">
      <dgm:prSet presAssocID="{6361F017-9B82-4481-9BA0-47F32C0BCEA6}" presName="parentNode" presStyleLbl="node1" presStyleIdx="2" presStyleCnt="4" custLinFactNeighborX="-23590" custLinFactNeighborY="-1306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ACDA79-7A26-4277-8AF4-8E6805E5B4AC}" type="pres">
      <dgm:prSet presAssocID="{6361F017-9B82-4481-9BA0-47F32C0BCE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E7539-7ECD-418D-B59C-93511651FF46}" type="pres">
      <dgm:prSet presAssocID="{DD6161A3-5995-4A56-9E51-B17F33C62D94}" presName="Name25" presStyleLbl="parChTrans1D1" presStyleIdx="2" presStyleCnt="3"/>
      <dgm:spPr/>
      <dgm:t>
        <a:bodyPr/>
        <a:lstStyle/>
        <a:p>
          <a:endParaRPr lang="es-ES"/>
        </a:p>
      </dgm:t>
    </dgm:pt>
    <dgm:pt modelId="{9B0E8EFF-3F29-4981-90AF-77F120438D9D}" type="pres">
      <dgm:prSet presAssocID="{6666C563-A462-4CC1-97D1-155A19D03884}" presName="node" presStyleCnt="0"/>
      <dgm:spPr/>
      <dgm:t>
        <a:bodyPr/>
        <a:lstStyle/>
        <a:p>
          <a:endParaRPr lang="es-ES"/>
        </a:p>
      </dgm:t>
    </dgm:pt>
    <dgm:pt modelId="{99817659-761C-485F-AE05-E71CA1241E5D}" type="pres">
      <dgm:prSet presAssocID="{6666C563-A462-4CC1-97D1-155A19D03884}" presName="parentNode" presStyleLbl="node1" presStyleIdx="3" presStyleCnt="4" custScaleX="105509" custLinFactNeighborX="-68286" custLinFactNeighborY="421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4FA3E9-3635-47A6-8E1C-32080E1724E5}" type="pres">
      <dgm:prSet presAssocID="{6666C563-A462-4CC1-97D1-155A19D0388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93DA1B-78DD-4118-AFD1-BB4186373230}" type="presOf" srcId="{626A1650-007A-40A0-B6E6-9873CEB8DB2E}" destId="{964FA3E9-3635-47A6-8E1C-32080E1724E5}" srcOrd="0" destOrd="1" presId="urn:microsoft.com/office/officeart/2005/8/layout/radial2"/>
    <dgm:cxn modelId="{E1E87CFE-4BE7-40F8-A4B0-6AA851AAB9BC}" type="presOf" srcId="{68D6C4AA-AB15-4086-9113-B10B85AD77B4}" destId="{6646A5D0-7410-4BEC-91D9-88456E7931F3}" srcOrd="0" destOrd="0" presId="urn:microsoft.com/office/officeart/2005/8/layout/radial2"/>
    <dgm:cxn modelId="{6D7F7CBB-7B2E-46BD-ADCE-BC764E94A41E}" srcId="{4F494F7C-5129-4935-914B-7CE24E713AEE}" destId="{73FF9111-C286-4DBE-BB86-D48850518CBC}" srcOrd="1" destOrd="0" parTransId="{4CD66C66-9294-4A23-A9C3-1BEAD3D0D601}" sibTransId="{8CA262E7-F1AD-47D3-8B40-CF780C9AD89C}"/>
    <dgm:cxn modelId="{4C88096B-3E0A-4A05-A650-384B96059414}" type="presOf" srcId="{DB1279E1-6069-470A-B5BF-DF870D588361}" destId="{AD2626EF-C923-4F2E-988D-206D71F27BA2}" srcOrd="0" destOrd="0" presId="urn:microsoft.com/office/officeart/2005/8/layout/radial2"/>
    <dgm:cxn modelId="{A1585CD8-43B6-477A-ABCB-5F98AC8BD623}" type="presOf" srcId="{9739C916-29FB-432F-9F4E-83EA962785EC}" destId="{964FA3E9-3635-47A6-8E1C-32080E1724E5}" srcOrd="0" destOrd="2" presId="urn:microsoft.com/office/officeart/2005/8/layout/radial2"/>
    <dgm:cxn modelId="{0FF6274B-E118-4B83-9124-235B6FA18753}" srcId="{68D6C4AA-AB15-4086-9113-B10B85AD77B4}" destId="{6666C563-A462-4CC1-97D1-155A19D03884}" srcOrd="2" destOrd="0" parTransId="{DD6161A3-5995-4A56-9E51-B17F33C62D94}" sibTransId="{06C3EA52-8D45-42FD-AB4E-A793D5695F79}"/>
    <dgm:cxn modelId="{075B16AD-698F-49F7-8D6B-36F2021E9C07}" srcId="{6361F017-9B82-4481-9BA0-47F32C0BCEA6}" destId="{5352A21C-381E-47D5-BC92-542731E55D6B}" srcOrd="2" destOrd="0" parTransId="{6A547BCD-8CAB-4B84-AC6A-BEDB8A32A7B0}" sibTransId="{6AF9DEF6-418E-4943-858D-38F9E16AE6F6}"/>
    <dgm:cxn modelId="{7191F6E3-9B38-406F-BF51-A1F48481937C}" srcId="{4F494F7C-5129-4935-914B-7CE24E713AEE}" destId="{08034050-BD07-463E-B342-859BE4195D67}" srcOrd="0" destOrd="0" parTransId="{BFC77518-0B83-46C5-954B-9C7C8D9D65C2}" sibTransId="{CFBC8F4D-8E62-43ED-A279-79746B211D9E}"/>
    <dgm:cxn modelId="{A7123F77-93E3-457E-BF67-6F230AD152FA}" type="presOf" srcId="{7E57A18A-9A20-4F83-9016-0F1B11931023}" destId="{EBACDA79-7A26-4277-8AF4-8E6805E5B4AC}" srcOrd="0" destOrd="3" presId="urn:microsoft.com/office/officeart/2005/8/layout/radial2"/>
    <dgm:cxn modelId="{4455C18D-78BD-48FB-9C68-2CABB1A11575}" srcId="{6361F017-9B82-4481-9BA0-47F32C0BCEA6}" destId="{3FE7FCF0-4562-4823-823F-A13195CF9E66}" srcOrd="0" destOrd="0" parTransId="{E973EEF9-A083-4A95-AB83-1294562DA285}" sibTransId="{A50A84F1-3AC7-4F55-BC17-E99D9E60A0C5}"/>
    <dgm:cxn modelId="{58DC35E3-34AF-4C63-A343-0007505CB1DF}" type="presOf" srcId="{7E0ED677-F2F4-4A28-9184-C07181F7217C}" destId="{EBACDA79-7A26-4277-8AF4-8E6805E5B4AC}" srcOrd="0" destOrd="4" presId="urn:microsoft.com/office/officeart/2005/8/layout/radial2"/>
    <dgm:cxn modelId="{434E8EDC-4B8F-40CA-B5A4-B06139010B3F}" type="presOf" srcId="{71D750E0-A344-4D11-AA30-2AAF4FC49055}" destId="{EBACDA79-7A26-4277-8AF4-8E6805E5B4AC}" srcOrd="0" destOrd="1" presId="urn:microsoft.com/office/officeart/2005/8/layout/radial2"/>
    <dgm:cxn modelId="{027A03B3-6E30-4671-958C-9DE64D54E849}" srcId="{68D6C4AA-AB15-4086-9113-B10B85AD77B4}" destId="{4F494F7C-5129-4935-914B-7CE24E713AEE}" srcOrd="0" destOrd="0" parTransId="{DB1279E1-6069-470A-B5BF-DF870D588361}" sibTransId="{1100934D-9FD5-4939-83D7-F63269F801C4}"/>
    <dgm:cxn modelId="{C380B17A-9464-4A39-9914-B669BD1CA3A7}" srcId="{6361F017-9B82-4481-9BA0-47F32C0BCEA6}" destId="{7E57A18A-9A20-4F83-9016-0F1B11931023}" srcOrd="3" destOrd="0" parTransId="{C6BD1DE7-25B5-4AAC-B6C7-BEE24E7DB1FF}" sibTransId="{4389A1CE-9D31-4025-93B5-673F0559E269}"/>
    <dgm:cxn modelId="{84D47FF2-FB43-41E7-81DD-55CDDA46B8A4}" type="presOf" srcId="{40F5C89F-6CBC-49F8-A39B-6FE760791549}" destId="{9901E44A-EFCC-438A-8BFC-0C9A96F2226A}" srcOrd="0" destOrd="0" presId="urn:microsoft.com/office/officeart/2005/8/layout/radial2"/>
    <dgm:cxn modelId="{597895EC-5475-4433-A042-24328E89EF80}" type="presOf" srcId="{73FF9111-C286-4DBE-BB86-D48850518CBC}" destId="{4E9A76B6-E81C-4BB9-83D6-32797493ACC0}" srcOrd="0" destOrd="1" presId="urn:microsoft.com/office/officeart/2005/8/layout/radial2"/>
    <dgm:cxn modelId="{9E3B9D1C-4658-4DDD-9C97-41558AB0BCEE}" type="presOf" srcId="{91D70576-1C14-4CAA-AB13-051B7C894A94}" destId="{964FA3E9-3635-47A6-8E1C-32080E1724E5}" srcOrd="0" destOrd="0" presId="urn:microsoft.com/office/officeart/2005/8/layout/radial2"/>
    <dgm:cxn modelId="{9DA7816A-03D1-49F8-A808-E8615C580650}" type="presOf" srcId="{DD6161A3-5995-4A56-9E51-B17F33C62D94}" destId="{714E7539-7ECD-418D-B59C-93511651FF46}" srcOrd="0" destOrd="0" presId="urn:microsoft.com/office/officeart/2005/8/layout/radial2"/>
    <dgm:cxn modelId="{52E67530-C14A-480B-9BFF-CB72F2C3D21E}" srcId="{68D6C4AA-AB15-4086-9113-B10B85AD77B4}" destId="{6361F017-9B82-4481-9BA0-47F32C0BCEA6}" srcOrd="1" destOrd="0" parTransId="{40F5C89F-6CBC-49F8-A39B-6FE760791549}" sibTransId="{920B2FE1-F922-4B40-821E-0910A275B637}"/>
    <dgm:cxn modelId="{2B1C5DF4-5C84-40C6-A01A-4EB5CA11E000}" srcId="{6361F017-9B82-4481-9BA0-47F32C0BCEA6}" destId="{71D750E0-A344-4D11-AA30-2AAF4FC49055}" srcOrd="1" destOrd="0" parTransId="{BB772DA9-7508-498E-83D7-A998C3EF1668}" sibTransId="{88393781-C052-48E5-8B8B-680F71785A6B}"/>
    <dgm:cxn modelId="{58F06BA1-9019-42B7-ACFE-5C8ADBA82138}" type="presOf" srcId="{3FE7FCF0-4562-4823-823F-A13195CF9E66}" destId="{EBACDA79-7A26-4277-8AF4-8E6805E5B4AC}" srcOrd="0" destOrd="0" presId="urn:microsoft.com/office/officeart/2005/8/layout/radial2"/>
    <dgm:cxn modelId="{1219E1F0-D52C-4D7A-89FE-61444672BF0F}" srcId="{6666C563-A462-4CC1-97D1-155A19D03884}" destId="{91D70576-1C14-4CAA-AB13-051B7C894A94}" srcOrd="0" destOrd="0" parTransId="{F9A3575D-D665-491C-BE1F-314863F5E4BE}" sibTransId="{6561100A-E8FC-4A99-9A6A-C3D2E2943E3F}"/>
    <dgm:cxn modelId="{A31ACA12-ECD2-472F-A8FC-4F5D727E1666}" type="presOf" srcId="{6666C563-A462-4CC1-97D1-155A19D03884}" destId="{99817659-761C-485F-AE05-E71CA1241E5D}" srcOrd="0" destOrd="0" presId="urn:microsoft.com/office/officeart/2005/8/layout/radial2"/>
    <dgm:cxn modelId="{1739B7D3-7D14-4957-9907-F7AEC73AA772}" type="presOf" srcId="{08034050-BD07-463E-B342-859BE4195D67}" destId="{4E9A76B6-E81C-4BB9-83D6-32797493ACC0}" srcOrd="0" destOrd="0" presId="urn:microsoft.com/office/officeart/2005/8/layout/radial2"/>
    <dgm:cxn modelId="{119DEE83-0D33-43B9-A9FB-A945F81915A1}" type="presOf" srcId="{5352A21C-381E-47D5-BC92-542731E55D6B}" destId="{EBACDA79-7A26-4277-8AF4-8E6805E5B4AC}" srcOrd="0" destOrd="2" presId="urn:microsoft.com/office/officeart/2005/8/layout/radial2"/>
    <dgm:cxn modelId="{428C52E6-5D17-406B-BF49-B97EB8200AB0}" type="presOf" srcId="{4F494F7C-5129-4935-914B-7CE24E713AEE}" destId="{9F1D340E-7776-403C-BE75-B67B4FFA0AD0}" srcOrd="0" destOrd="0" presId="urn:microsoft.com/office/officeart/2005/8/layout/radial2"/>
    <dgm:cxn modelId="{881177D9-3961-4A6D-A281-F6EC051ADA1A}" srcId="{6666C563-A462-4CC1-97D1-155A19D03884}" destId="{626A1650-007A-40A0-B6E6-9873CEB8DB2E}" srcOrd="1" destOrd="0" parTransId="{AA670F25-2A7B-4220-B552-13AB5E813EA0}" sibTransId="{3656EA66-5C37-4A47-B7A5-A2DD24715D5D}"/>
    <dgm:cxn modelId="{7B3C39E8-F064-46FA-91CD-ED2F4A33444A}" srcId="{6666C563-A462-4CC1-97D1-155A19D03884}" destId="{9739C916-29FB-432F-9F4E-83EA962785EC}" srcOrd="2" destOrd="0" parTransId="{3264704F-217B-4DE4-9467-237FBE40B0EC}" sibTransId="{B85921A5-C139-4914-B17B-A95B5F49CE3F}"/>
    <dgm:cxn modelId="{CA0911F8-60DB-4FD8-B311-A848AEF22C68}" srcId="{6361F017-9B82-4481-9BA0-47F32C0BCEA6}" destId="{7E0ED677-F2F4-4A28-9184-C07181F7217C}" srcOrd="4" destOrd="0" parTransId="{873FE5FF-25D8-452D-944C-83991FC4A381}" sibTransId="{D750CC97-2DA1-4476-A626-15B54AC39DCF}"/>
    <dgm:cxn modelId="{23775656-FDB4-4535-AE3F-055764671D5D}" type="presOf" srcId="{6361F017-9B82-4481-9BA0-47F32C0BCEA6}" destId="{C3E442F7-B41B-4A89-B779-9B563EAF310E}" srcOrd="0" destOrd="0" presId="urn:microsoft.com/office/officeart/2005/8/layout/radial2"/>
    <dgm:cxn modelId="{A955FC3E-7E4C-4211-96BD-CCE53EAC2282}" type="presParOf" srcId="{6646A5D0-7410-4BEC-91D9-88456E7931F3}" destId="{A4BC779B-5962-4B57-B32E-6BD0EFE538D4}" srcOrd="0" destOrd="0" presId="urn:microsoft.com/office/officeart/2005/8/layout/radial2"/>
    <dgm:cxn modelId="{C6CDC999-21D7-40D0-BAEF-926D082CF5BB}" type="presParOf" srcId="{A4BC779B-5962-4B57-B32E-6BD0EFE538D4}" destId="{BF6314E8-1C05-4C09-8769-61B677C76540}" srcOrd="0" destOrd="0" presId="urn:microsoft.com/office/officeart/2005/8/layout/radial2"/>
    <dgm:cxn modelId="{F992FF46-66AC-4E6B-9A55-82822543E42D}" type="presParOf" srcId="{BF6314E8-1C05-4C09-8769-61B677C76540}" destId="{7C679A5F-4979-4378-A121-6C5711F8C425}" srcOrd="0" destOrd="0" presId="urn:microsoft.com/office/officeart/2005/8/layout/radial2"/>
    <dgm:cxn modelId="{C276709F-FC9E-40B6-917C-A38D15598953}" type="presParOf" srcId="{BF6314E8-1C05-4C09-8769-61B677C76540}" destId="{155953D1-4413-4889-A772-2DED005D06BD}" srcOrd="1" destOrd="0" presId="urn:microsoft.com/office/officeart/2005/8/layout/radial2"/>
    <dgm:cxn modelId="{D06ED978-7AD6-43B4-A024-D2FF526D44F8}" type="presParOf" srcId="{A4BC779B-5962-4B57-B32E-6BD0EFE538D4}" destId="{AD2626EF-C923-4F2E-988D-206D71F27BA2}" srcOrd="1" destOrd="0" presId="urn:microsoft.com/office/officeart/2005/8/layout/radial2"/>
    <dgm:cxn modelId="{22413D3A-6643-4B0A-B301-C07E19B5912D}" type="presParOf" srcId="{A4BC779B-5962-4B57-B32E-6BD0EFE538D4}" destId="{C7DDC999-0858-4F41-B0A1-D241A2CC1163}" srcOrd="2" destOrd="0" presId="urn:microsoft.com/office/officeart/2005/8/layout/radial2"/>
    <dgm:cxn modelId="{076981B6-9792-4990-A4FA-90F2596331B7}" type="presParOf" srcId="{C7DDC999-0858-4F41-B0A1-D241A2CC1163}" destId="{9F1D340E-7776-403C-BE75-B67B4FFA0AD0}" srcOrd="0" destOrd="0" presId="urn:microsoft.com/office/officeart/2005/8/layout/radial2"/>
    <dgm:cxn modelId="{81C5946D-85F8-4748-860D-89BB04F93769}" type="presParOf" srcId="{C7DDC999-0858-4F41-B0A1-D241A2CC1163}" destId="{4E9A76B6-E81C-4BB9-83D6-32797493ACC0}" srcOrd="1" destOrd="0" presId="urn:microsoft.com/office/officeart/2005/8/layout/radial2"/>
    <dgm:cxn modelId="{FFE905B4-7593-42B7-8021-57E3096CCCBB}" type="presParOf" srcId="{A4BC779B-5962-4B57-B32E-6BD0EFE538D4}" destId="{9901E44A-EFCC-438A-8BFC-0C9A96F2226A}" srcOrd="3" destOrd="0" presId="urn:microsoft.com/office/officeart/2005/8/layout/radial2"/>
    <dgm:cxn modelId="{F966CCE9-F999-4F66-B5CC-C4FEBFFC69D0}" type="presParOf" srcId="{A4BC779B-5962-4B57-B32E-6BD0EFE538D4}" destId="{57C908E4-BC66-4C28-AAEC-30DB847B2F4F}" srcOrd="4" destOrd="0" presId="urn:microsoft.com/office/officeart/2005/8/layout/radial2"/>
    <dgm:cxn modelId="{F9CA9C33-210C-4862-B5E3-9E6709798481}" type="presParOf" srcId="{57C908E4-BC66-4C28-AAEC-30DB847B2F4F}" destId="{C3E442F7-B41B-4A89-B779-9B563EAF310E}" srcOrd="0" destOrd="0" presId="urn:microsoft.com/office/officeart/2005/8/layout/radial2"/>
    <dgm:cxn modelId="{E7C09575-A379-467D-BC33-7B284737ADD8}" type="presParOf" srcId="{57C908E4-BC66-4C28-AAEC-30DB847B2F4F}" destId="{EBACDA79-7A26-4277-8AF4-8E6805E5B4AC}" srcOrd="1" destOrd="0" presId="urn:microsoft.com/office/officeart/2005/8/layout/radial2"/>
    <dgm:cxn modelId="{94B47558-6308-4C8C-A6B6-85911EC7C680}" type="presParOf" srcId="{A4BC779B-5962-4B57-B32E-6BD0EFE538D4}" destId="{714E7539-7ECD-418D-B59C-93511651FF46}" srcOrd="5" destOrd="0" presId="urn:microsoft.com/office/officeart/2005/8/layout/radial2"/>
    <dgm:cxn modelId="{77D4C7D0-3AC4-4381-B680-1A921E2C9DDC}" type="presParOf" srcId="{A4BC779B-5962-4B57-B32E-6BD0EFE538D4}" destId="{9B0E8EFF-3F29-4981-90AF-77F120438D9D}" srcOrd="6" destOrd="0" presId="urn:microsoft.com/office/officeart/2005/8/layout/radial2"/>
    <dgm:cxn modelId="{8878706E-BAC4-4DF9-BBFE-5B687709A04D}" type="presParOf" srcId="{9B0E8EFF-3F29-4981-90AF-77F120438D9D}" destId="{99817659-761C-485F-AE05-E71CA1241E5D}" srcOrd="0" destOrd="0" presId="urn:microsoft.com/office/officeart/2005/8/layout/radial2"/>
    <dgm:cxn modelId="{97EF7DFE-3A62-4CB9-B9E6-70B0D5ED1CA1}" type="presParOf" srcId="{9B0E8EFF-3F29-4981-90AF-77F120438D9D}" destId="{964FA3E9-3635-47A6-8E1C-32080E1724E5}" srcOrd="1" destOrd="0" presId="urn:microsoft.com/office/officeart/2005/8/layout/radial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DDECEC3-9446-4278-A68E-835F013A2704}" type="doc">
      <dgm:prSet loTypeId="urn:microsoft.com/office/officeart/2005/8/layout/radial2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C9A90B63-9CC4-46E2-8E03-400045445DEE}">
      <dgm:prSet phldrT="[Texto]" custT="1"/>
      <dgm:spPr/>
      <dgm:t>
        <a:bodyPr/>
        <a:lstStyle/>
        <a:p>
          <a:r>
            <a:rPr lang="es-ES" sz="1200" dirty="0" smtClean="0"/>
            <a:t>Externa</a:t>
          </a:r>
          <a:endParaRPr lang="es-ES" sz="1200" dirty="0"/>
        </a:p>
      </dgm:t>
    </dgm:pt>
    <dgm:pt modelId="{088D08F5-16A3-449A-95AB-5DD0D588D175}" type="parTrans" cxnId="{483FACDC-A35F-4A4F-89DB-47F2A6F79836}">
      <dgm:prSet/>
      <dgm:spPr/>
      <dgm:t>
        <a:bodyPr/>
        <a:lstStyle/>
        <a:p>
          <a:endParaRPr lang="es-ES"/>
        </a:p>
      </dgm:t>
    </dgm:pt>
    <dgm:pt modelId="{1A105805-A8B1-4957-9A24-6B4B7E5D18BB}" type="sibTrans" cxnId="{483FACDC-A35F-4A4F-89DB-47F2A6F79836}">
      <dgm:prSet/>
      <dgm:spPr/>
      <dgm:t>
        <a:bodyPr/>
        <a:lstStyle/>
        <a:p>
          <a:endParaRPr lang="es-ES"/>
        </a:p>
      </dgm:t>
    </dgm:pt>
    <dgm:pt modelId="{77394A1E-61D8-4788-A3C8-68FF7A5DDABB}">
      <dgm:prSet phldrT="[Texto]"/>
      <dgm:spPr/>
      <dgm:t>
        <a:bodyPr/>
        <a:lstStyle/>
        <a:p>
          <a:r>
            <a:rPr lang="es-ES" dirty="0" smtClean="0"/>
            <a:t>Otras Fuentes no informatizadas</a:t>
          </a:r>
          <a:endParaRPr lang="es-ES" dirty="0"/>
        </a:p>
      </dgm:t>
    </dgm:pt>
    <dgm:pt modelId="{879F6722-4CC0-4BDC-9504-2A64D53BD2CA}" type="parTrans" cxnId="{AFCB63BD-E0B8-4E44-B963-C520AE8FD4D0}">
      <dgm:prSet/>
      <dgm:spPr/>
      <dgm:t>
        <a:bodyPr/>
        <a:lstStyle/>
        <a:p>
          <a:endParaRPr lang="es-ES"/>
        </a:p>
      </dgm:t>
    </dgm:pt>
    <dgm:pt modelId="{21F3072C-75FC-468F-BB63-4BA9E927F30A}" type="sibTrans" cxnId="{AFCB63BD-E0B8-4E44-B963-C520AE8FD4D0}">
      <dgm:prSet/>
      <dgm:spPr/>
      <dgm:t>
        <a:bodyPr/>
        <a:lstStyle/>
        <a:p>
          <a:endParaRPr lang="es-ES"/>
        </a:p>
      </dgm:t>
    </dgm:pt>
    <dgm:pt modelId="{B934822F-7C64-4145-8D16-FF9791864EE3}" type="pres">
      <dgm:prSet presAssocID="{7DDECEC3-9446-4278-A68E-835F013A270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7BC6C7-D9BD-4AA2-9F3A-D6D9B4CF96E7}" type="pres">
      <dgm:prSet presAssocID="{7DDECEC3-9446-4278-A68E-835F013A2704}" presName="cycle" presStyleCnt="0"/>
      <dgm:spPr/>
      <dgm:t>
        <a:bodyPr/>
        <a:lstStyle/>
        <a:p>
          <a:endParaRPr lang="es-ES"/>
        </a:p>
      </dgm:t>
    </dgm:pt>
    <dgm:pt modelId="{DBDA123C-DFEF-4E5D-9E6B-E732392BBE8B}" type="pres">
      <dgm:prSet presAssocID="{7DDECEC3-9446-4278-A68E-835F013A2704}" presName="centerShape" presStyleCnt="0"/>
      <dgm:spPr/>
      <dgm:t>
        <a:bodyPr/>
        <a:lstStyle/>
        <a:p>
          <a:endParaRPr lang="es-ES"/>
        </a:p>
      </dgm:t>
    </dgm:pt>
    <dgm:pt modelId="{2276DE5E-6B57-413E-A793-473360A9442B}" type="pres">
      <dgm:prSet presAssocID="{7DDECEC3-9446-4278-A68E-835F013A2704}" presName="connSite" presStyleLbl="node1" presStyleIdx="0" presStyleCnt="3"/>
      <dgm:spPr/>
      <dgm:t>
        <a:bodyPr/>
        <a:lstStyle/>
        <a:p>
          <a:endParaRPr lang="es-ES"/>
        </a:p>
      </dgm:t>
    </dgm:pt>
    <dgm:pt modelId="{E4995820-5CFA-4FB4-A402-0F2A6795BF67}" type="pres">
      <dgm:prSet presAssocID="{7DDECEC3-9446-4278-A68E-835F013A2704}" presName="visibl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32FB44B-CA3C-4194-BE30-E4AD50BF0015}" type="pres">
      <dgm:prSet presAssocID="{088D08F5-16A3-449A-95AB-5DD0D588D175}" presName="Name25" presStyleLbl="parChTrans1D1" presStyleIdx="0" presStyleCnt="2"/>
      <dgm:spPr/>
      <dgm:t>
        <a:bodyPr/>
        <a:lstStyle/>
        <a:p>
          <a:endParaRPr lang="es-ES"/>
        </a:p>
      </dgm:t>
    </dgm:pt>
    <dgm:pt modelId="{2BD6C0BE-D9E8-44D4-AA59-399540D6149D}" type="pres">
      <dgm:prSet presAssocID="{C9A90B63-9CC4-46E2-8E03-400045445DEE}" presName="node" presStyleCnt="0"/>
      <dgm:spPr/>
      <dgm:t>
        <a:bodyPr/>
        <a:lstStyle/>
        <a:p>
          <a:endParaRPr lang="es-ES"/>
        </a:p>
      </dgm:t>
    </dgm:pt>
    <dgm:pt modelId="{4D72D95C-CFCA-4717-BF15-5EB33BCFF1C9}" type="pres">
      <dgm:prSet presAssocID="{C9A90B63-9CC4-46E2-8E03-400045445DEE}" presName="parentNode" presStyleLbl="node1" presStyleIdx="1" presStyleCnt="3" custScaleY="94624" custLinFactNeighborX="-88976" custLinFactNeighborY="-4947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F87577-1104-451E-918E-BE93E1E2401E}" type="pres">
      <dgm:prSet presAssocID="{C9A90B63-9CC4-46E2-8E03-400045445DE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C685B9-77DA-4D30-9164-EFEB2F13E1C8}" type="pres">
      <dgm:prSet presAssocID="{879F6722-4CC0-4BDC-9504-2A64D53BD2CA}" presName="Name25" presStyleLbl="parChTrans1D1" presStyleIdx="1" presStyleCnt="2"/>
      <dgm:spPr/>
      <dgm:t>
        <a:bodyPr/>
        <a:lstStyle/>
        <a:p>
          <a:endParaRPr lang="es-ES"/>
        </a:p>
      </dgm:t>
    </dgm:pt>
    <dgm:pt modelId="{CDA70416-0BCA-4C05-9D4B-AA4615C58D5A}" type="pres">
      <dgm:prSet presAssocID="{77394A1E-61D8-4788-A3C8-68FF7A5DDABB}" presName="node" presStyleCnt="0"/>
      <dgm:spPr/>
      <dgm:t>
        <a:bodyPr/>
        <a:lstStyle/>
        <a:p>
          <a:endParaRPr lang="es-ES"/>
        </a:p>
      </dgm:t>
    </dgm:pt>
    <dgm:pt modelId="{6DE76B31-1FEB-4630-857F-68298BE355D3}" type="pres">
      <dgm:prSet presAssocID="{77394A1E-61D8-4788-A3C8-68FF7A5DDABB}" presName="parentNode" presStyleLbl="node1" presStyleIdx="2" presStyleCnt="3" custLinFactNeighborX="-80453" custLinFactNeighborY="693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DBECC-1EC8-46E5-99A1-0329BC744D24}" type="pres">
      <dgm:prSet presAssocID="{77394A1E-61D8-4788-A3C8-68FF7A5DDAB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CB63BD-E0B8-4E44-B963-C520AE8FD4D0}" srcId="{7DDECEC3-9446-4278-A68E-835F013A2704}" destId="{77394A1E-61D8-4788-A3C8-68FF7A5DDABB}" srcOrd="1" destOrd="0" parTransId="{879F6722-4CC0-4BDC-9504-2A64D53BD2CA}" sibTransId="{21F3072C-75FC-468F-BB63-4BA9E927F30A}"/>
    <dgm:cxn modelId="{8FD9F888-5481-4DCD-90F1-F6912E73CE98}" type="presOf" srcId="{77394A1E-61D8-4788-A3C8-68FF7A5DDABB}" destId="{6DE76B31-1FEB-4630-857F-68298BE355D3}" srcOrd="0" destOrd="0" presId="urn:microsoft.com/office/officeart/2005/8/layout/radial2"/>
    <dgm:cxn modelId="{483FACDC-A35F-4A4F-89DB-47F2A6F79836}" srcId="{7DDECEC3-9446-4278-A68E-835F013A2704}" destId="{C9A90B63-9CC4-46E2-8E03-400045445DEE}" srcOrd="0" destOrd="0" parTransId="{088D08F5-16A3-449A-95AB-5DD0D588D175}" sibTransId="{1A105805-A8B1-4957-9A24-6B4B7E5D18BB}"/>
    <dgm:cxn modelId="{7FFBC1E1-6DE3-465B-8075-6186A9B2F2F8}" type="presOf" srcId="{7DDECEC3-9446-4278-A68E-835F013A2704}" destId="{B934822F-7C64-4145-8D16-FF9791864EE3}" srcOrd="0" destOrd="0" presId="urn:microsoft.com/office/officeart/2005/8/layout/radial2"/>
    <dgm:cxn modelId="{DE60FAF7-05A1-4589-A723-9C355F78E0AA}" type="presOf" srcId="{C9A90B63-9CC4-46E2-8E03-400045445DEE}" destId="{4D72D95C-CFCA-4717-BF15-5EB33BCFF1C9}" srcOrd="0" destOrd="0" presId="urn:microsoft.com/office/officeart/2005/8/layout/radial2"/>
    <dgm:cxn modelId="{6794EC2D-CA47-41C5-BDBB-5F457A386DA5}" type="presOf" srcId="{879F6722-4CC0-4BDC-9504-2A64D53BD2CA}" destId="{9FC685B9-77DA-4D30-9164-EFEB2F13E1C8}" srcOrd="0" destOrd="0" presId="urn:microsoft.com/office/officeart/2005/8/layout/radial2"/>
    <dgm:cxn modelId="{C6687A3F-C588-41D6-A234-2C46690695CB}" type="presOf" srcId="{088D08F5-16A3-449A-95AB-5DD0D588D175}" destId="{132FB44B-CA3C-4194-BE30-E4AD50BF0015}" srcOrd="0" destOrd="0" presId="urn:microsoft.com/office/officeart/2005/8/layout/radial2"/>
    <dgm:cxn modelId="{B94D42A2-0332-4269-9822-D40BEDD22C75}" type="presParOf" srcId="{B934822F-7C64-4145-8D16-FF9791864EE3}" destId="{637BC6C7-D9BD-4AA2-9F3A-D6D9B4CF96E7}" srcOrd="0" destOrd="0" presId="urn:microsoft.com/office/officeart/2005/8/layout/radial2"/>
    <dgm:cxn modelId="{4EB27F03-741C-4695-957C-A365598C87A4}" type="presParOf" srcId="{637BC6C7-D9BD-4AA2-9F3A-D6D9B4CF96E7}" destId="{DBDA123C-DFEF-4E5D-9E6B-E732392BBE8B}" srcOrd="0" destOrd="0" presId="urn:microsoft.com/office/officeart/2005/8/layout/radial2"/>
    <dgm:cxn modelId="{D2437082-E424-4CC0-A4B3-70D5313C4C27}" type="presParOf" srcId="{DBDA123C-DFEF-4E5D-9E6B-E732392BBE8B}" destId="{2276DE5E-6B57-413E-A793-473360A9442B}" srcOrd="0" destOrd="0" presId="urn:microsoft.com/office/officeart/2005/8/layout/radial2"/>
    <dgm:cxn modelId="{4DBE0745-0001-481A-A3DC-50FAE7896018}" type="presParOf" srcId="{DBDA123C-DFEF-4E5D-9E6B-E732392BBE8B}" destId="{E4995820-5CFA-4FB4-A402-0F2A6795BF67}" srcOrd="1" destOrd="0" presId="urn:microsoft.com/office/officeart/2005/8/layout/radial2"/>
    <dgm:cxn modelId="{8D82982B-C9D4-4C41-8DE5-5292B8F4E041}" type="presParOf" srcId="{637BC6C7-D9BD-4AA2-9F3A-D6D9B4CF96E7}" destId="{132FB44B-CA3C-4194-BE30-E4AD50BF0015}" srcOrd="1" destOrd="0" presId="urn:microsoft.com/office/officeart/2005/8/layout/radial2"/>
    <dgm:cxn modelId="{330786F5-3B25-469C-9F40-2FE809D2EF4F}" type="presParOf" srcId="{637BC6C7-D9BD-4AA2-9F3A-D6D9B4CF96E7}" destId="{2BD6C0BE-D9E8-44D4-AA59-399540D6149D}" srcOrd="2" destOrd="0" presId="urn:microsoft.com/office/officeart/2005/8/layout/radial2"/>
    <dgm:cxn modelId="{515D3C35-6DF1-41C4-B7CE-B3B26752FD58}" type="presParOf" srcId="{2BD6C0BE-D9E8-44D4-AA59-399540D6149D}" destId="{4D72D95C-CFCA-4717-BF15-5EB33BCFF1C9}" srcOrd="0" destOrd="0" presId="urn:microsoft.com/office/officeart/2005/8/layout/radial2"/>
    <dgm:cxn modelId="{2681E38A-345A-4DD9-A972-E0F63F606521}" type="presParOf" srcId="{2BD6C0BE-D9E8-44D4-AA59-399540D6149D}" destId="{9BF87577-1104-451E-918E-BE93E1E2401E}" srcOrd="1" destOrd="0" presId="urn:microsoft.com/office/officeart/2005/8/layout/radial2"/>
    <dgm:cxn modelId="{65771492-4E27-4FA9-AB7F-6BB31F638E6B}" type="presParOf" srcId="{637BC6C7-D9BD-4AA2-9F3A-D6D9B4CF96E7}" destId="{9FC685B9-77DA-4D30-9164-EFEB2F13E1C8}" srcOrd="3" destOrd="0" presId="urn:microsoft.com/office/officeart/2005/8/layout/radial2"/>
    <dgm:cxn modelId="{5BE0D8D8-EAE7-4C31-B21D-6E33E1B46B61}" type="presParOf" srcId="{637BC6C7-D9BD-4AA2-9F3A-D6D9B4CF96E7}" destId="{CDA70416-0BCA-4C05-9D4B-AA4615C58D5A}" srcOrd="4" destOrd="0" presId="urn:microsoft.com/office/officeart/2005/8/layout/radial2"/>
    <dgm:cxn modelId="{62960B62-8F3B-49BC-A064-EF90C0C30877}" type="presParOf" srcId="{CDA70416-0BCA-4C05-9D4B-AA4615C58D5A}" destId="{6DE76B31-1FEB-4630-857F-68298BE355D3}" srcOrd="0" destOrd="0" presId="urn:microsoft.com/office/officeart/2005/8/layout/radial2"/>
    <dgm:cxn modelId="{D916BAA1-6C12-4C19-8DA0-4E244B6B6D36}" type="presParOf" srcId="{CDA70416-0BCA-4C05-9D4B-AA4615C58D5A}" destId="{100DBECC-1EC8-46E5-99A1-0329BC744D24}" srcOrd="1" destOrd="0" presId="urn:microsoft.com/office/officeart/2005/8/layout/radial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79ADF-C16E-45B1-851C-5C1EBFC84336}" type="doc">
      <dgm:prSet loTypeId="urn:microsoft.com/office/officeart/2005/8/layout/cycle3" loCatId="cycle" qsTypeId="urn:microsoft.com/office/officeart/2005/8/quickstyle/3d5" qsCatId="3D" csTypeId="urn:microsoft.com/office/officeart/2005/8/colors/colorful3" csCatId="colorful" phldr="1"/>
      <dgm:spPr/>
    </dgm:pt>
    <dgm:pt modelId="{40CB5DE7-9B11-4F67-BEB2-5532759F4C00}">
      <dgm:prSet phldrT="[Texto]" custT="1"/>
      <dgm:spPr/>
      <dgm:t>
        <a:bodyPr/>
        <a:lstStyle/>
        <a:p>
          <a:r>
            <a:rPr lang="es-EC" sz="1800" b="1" dirty="0"/>
            <a:t>Identificación y clasificación</a:t>
          </a:r>
        </a:p>
      </dgm:t>
    </dgm:pt>
    <dgm:pt modelId="{1596A625-760B-4910-ADF0-35CDE199CE9F}" type="par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946AC845-E2C5-4EA9-BBF6-CFE1D40F0072}" type="sib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CB02D9FB-0AC1-4505-8079-71A4B96EE135}">
      <dgm:prSet phldrT="[Texto]" custT="1"/>
      <dgm:spPr/>
      <dgm:t>
        <a:bodyPr/>
        <a:lstStyle/>
        <a:p>
          <a:r>
            <a:rPr lang="es-EC" sz="1800" b="1" dirty="0" smtClean="0"/>
            <a:t>Selección</a:t>
          </a:r>
          <a:endParaRPr lang="es-EC" sz="1800" b="1" dirty="0"/>
        </a:p>
      </dgm:t>
    </dgm:pt>
    <dgm:pt modelId="{D9CFAFF2-5621-4E73-BDF1-C0D0734F498A}" type="par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066341A7-85D5-4313-9227-66AB98EEA15A}" type="sib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2403FB2F-2B54-4EA2-9277-EEED321E8A85}">
      <dgm:prSet phldrT="[Texto]" custT="1"/>
      <dgm:spPr/>
      <dgm:t>
        <a:bodyPr/>
        <a:lstStyle/>
        <a:p>
          <a:r>
            <a:rPr lang="es-EC" sz="1800" b="1" dirty="0"/>
            <a:t>Reducción</a:t>
          </a:r>
        </a:p>
      </dgm:t>
    </dgm:pt>
    <dgm:pt modelId="{ADEBBF9A-EC1B-4CD4-8F63-20C5B17F276B}" type="par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0453EA1B-44E2-415E-9356-AC769277FF61}" type="sib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FCBB9BFF-11D2-4080-A1AE-8874EAC03361}">
      <dgm:prSet phldrT="[Texto]" custT="1"/>
      <dgm:spPr/>
      <dgm:t>
        <a:bodyPr/>
        <a:lstStyle/>
        <a:p>
          <a:r>
            <a:rPr lang="es-EC" sz="1800" b="1" dirty="0" smtClean="0"/>
            <a:t>Detección</a:t>
          </a:r>
          <a:endParaRPr lang="es-EC" sz="1800" b="1" dirty="0"/>
        </a:p>
      </dgm:t>
    </dgm:pt>
    <dgm:pt modelId="{E02B074E-48F8-4243-BE79-05C4CC5B5FD3}" type="par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753342E7-817B-43A4-A213-70C0E857A462}" type="sib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ADD2FC28-2ACD-47A0-A919-D272A4A75824}">
      <dgm:prSet phldrT="[Texto]" custT="1"/>
      <dgm:spPr/>
      <dgm:t>
        <a:bodyPr/>
        <a:lstStyle/>
        <a:p>
          <a:r>
            <a:rPr lang="es-ES" sz="1800" b="1" dirty="0" smtClean="0"/>
            <a:t>Cobertura</a:t>
          </a:r>
          <a:endParaRPr lang="es-EC" sz="1800" b="1" dirty="0"/>
        </a:p>
      </dgm:t>
    </dgm:pt>
    <dgm:pt modelId="{103D6FBD-0096-4C2B-8B0A-AE1C185F101D}" type="par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643A5CBC-428D-459F-B82F-1EBA6E759BED}" type="sib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DEE025D1-55AF-4CD9-BF5A-6F48F7B83E2B}">
      <dgm:prSet phldrT="[Texto]" custT="1"/>
      <dgm:spPr/>
      <dgm:t>
        <a:bodyPr/>
        <a:lstStyle/>
        <a:p>
          <a:r>
            <a:rPr lang="es-ES" sz="1800" b="1" dirty="0" smtClean="0"/>
            <a:t>Evaluación</a:t>
          </a:r>
          <a:endParaRPr lang="es-EC" sz="1800" b="1" dirty="0"/>
        </a:p>
      </dgm:t>
    </dgm:pt>
    <dgm:pt modelId="{6D24E7F5-F96C-4A80-9C08-8417BA032BA9}" type="sib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AA104C5D-4FC2-46EF-BC91-3621286D5603}" type="par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8BF1003D-7207-47AA-9714-4ED53B992659}" type="pres">
      <dgm:prSet presAssocID="{B3E79ADF-C16E-45B1-851C-5C1EBFC84336}" presName="Name0" presStyleCnt="0">
        <dgm:presLayoutVars>
          <dgm:dir/>
          <dgm:resizeHandles val="exact"/>
        </dgm:presLayoutVars>
      </dgm:prSet>
      <dgm:spPr/>
    </dgm:pt>
    <dgm:pt modelId="{BE3392F4-19C4-4679-9E88-7348A16E0BCF}" type="pres">
      <dgm:prSet presAssocID="{B3E79ADF-C16E-45B1-851C-5C1EBFC84336}" presName="cycle" presStyleCnt="0"/>
      <dgm:spPr/>
    </dgm:pt>
    <dgm:pt modelId="{CB4B948C-7FDC-402B-B0A6-9D179FA1C7D2}" type="pres">
      <dgm:prSet presAssocID="{40CB5DE7-9B11-4F67-BEB2-5532759F4C0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3166C-C9AC-4CEB-BFE5-15688F372BF5}" type="pres">
      <dgm:prSet presAssocID="{946AC845-E2C5-4EA9-BBF6-CFE1D40F007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DDC026C-C0C3-4F4B-9874-AEB8544E5778}" type="pres">
      <dgm:prSet presAssocID="{2403FB2F-2B54-4EA2-9277-EEED321E8A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9E13C-AEB7-49CA-ADD8-B893A64D5CA9}" type="pres">
      <dgm:prSet presAssocID="{FCBB9BFF-11D2-4080-A1AE-8874EAC03361}" presName="nodeFollowingNodes" presStyleLbl="node1" presStyleIdx="2" presStyleCnt="6" custRadScaleRad="97952" custRadScaleInc="-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749-418B-4106-B559-535325CAB594}" type="pres">
      <dgm:prSet presAssocID="{CB02D9FB-0AC1-4505-8079-71A4B96EE1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853C4-F428-464B-8A24-1793B83B84D7}" type="pres">
      <dgm:prSet presAssocID="{ADD2FC28-2ACD-47A0-A919-D272A4A75824}" presName="nodeFollowingNodes" presStyleLbl="node1" presStyleIdx="4" presStyleCnt="6" custRadScaleRad="97952" custRadScaleInc="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02B7F-E022-40A9-8D4B-26B1F230E83F}" type="pres">
      <dgm:prSet presAssocID="{DEE025D1-55AF-4CD9-BF5A-6F48F7B83E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61C14-EBEF-4616-A477-DF821A5B86D4}" srcId="{B3E79ADF-C16E-45B1-851C-5C1EBFC84336}" destId="{FCBB9BFF-11D2-4080-A1AE-8874EAC03361}" srcOrd="2" destOrd="0" parTransId="{E02B074E-48F8-4243-BE79-05C4CC5B5FD3}" sibTransId="{753342E7-817B-43A4-A213-70C0E857A462}"/>
    <dgm:cxn modelId="{E27A2646-F90E-4008-B13B-7ED46664D364}" srcId="{B3E79ADF-C16E-45B1-851C-5C1EBFC84336}" destId="{CB02D9FB-0AC1-4505-8079-71A4B96EE135}" srcOrd="3" destOrd="0" parTransId="{D9CFAFF2-5621-4E73-BDF1-C0D0734F498A}" sibTransId="{066341A7-85D5-4313-9227-66AB98EEA15A}"/>
    <dgm:cxn modelId="{A202C61F-FC8F-4832-8EF0-9181712441ED}" type="presOf" srcId="{CB02D9FB-0AC1-4505-8079-71A4B96EE135}" destId="{06A2B749-418B-4106-B559-535325CAB594}" srcOrd="0" destOrd="0" presId="urn:microsoft.com/office/officeart/2005/8/layout/cycle3"/>
    <dgm:cxn modelId="{BB8A3F0A-507C-4B63-8CBD-3F762EBFE072}" type="presOf" srcId="{40CB5DE7-9B11-4F67-BEB2-5532759F4C00}" destId="{CB4B948C-7FDC-402B-B0A6-9D179FA1C7D2}" srcOrd="0" destOrd="0" presId="urn:microsoft.com/office/officeart/2005/8/layout/cycle3"/>
    <dgm:cxn modelId="{C4BEEC17-66D2-45C5-ADB3-4F21EB1159E7}" type="presOf" srcId="{B3E79ADF-C16E-45B1-851C-5C1EBFC84336}" destId="{8BF1003D-7207-47AA-9714-4ED53B992659}" srcOrd="0" destOrd="0" presId="urn:microsoft.com/office/officeart/2005/8/layout/cycle3"/>
    <dgm:cxn modelId="{6791F17C-86C5-4082-9D7C-770BC88434CF}" type="presOf" srcId="{FCBB9BFF-11D2-4080-A1AE-8874EAC03361}" destId="{FED9E13C-AEB7-49CA-ADD8-B893A64D5CA9}" srcOrd="0" destOrd="0" presId="urn:microsoft.com/office/officeart/2005/8/layout/cycle3"/>
    <dgm:cxn modelId="{4BE30BBE-E43C-413D-A7DC-7A9BC6AA91FA}" srcId="{B3E79ADF-C16E-45B1-851C-5C1EBFC84336}" destId="{40CB5DE7-9B11-4F67-BEB2-5532759F4C00}" srcOrd="0" destOrd="0" parTransId="{1596A625-760B-4910-ADF0-35CDE199CE9F}" sibTransId="{946AC845-E2C5-4EA9-BBF6-CFE1D40F0072}"/>
    <dgm:cxn modelId="{7AC82DA8-9118-4D51-BA7E-5EE9F084A761}" srcId="{B3E79ADF-C16E-45B1-851C-5C1EBFC84336}" destId="{DEE025D1-55AF-4CD9-BF5A-6F48F7B83E2B}" srcOrd="5" destOrd="0" parTransId="{AA104C5D-4FC2-46EF-BC91-3621286D5603}" sibTransId="{6D24E7F5-F96C-4A80-9C08-8417BA032BA9}"/>
    <dgm:cxn modelId="{9E49AC60-41F1-4F7C-B65E-E580E7212776}" srcId="{B3E79ADF-C16E-45B1-851C-5C1EBFC84336}" destId="{2403FB2F-2B54-4EA2-9277-EEED321E8A85}" srcOrd="1" destOrd="0" parTransId="{ADEBBF9A-EC1B-4CD4-8F63-20C5B17F276B}" sibTransId="{0453EA1B-44E2-415E-9356-AC769277FF61}"/>
    <dgm:cxn modelId="{F8289048-ECB8-4B11-B8DE-7C092F097DEC}" type="presOf" srcId="{946AC845-E2C5-4EA9-BBF6-CFE1D40F0072}" destId="{EBA3166C-C9AC-4CEB-BFE5-15688F372BF5}" srcOrd="0" destOrd="0" presId="urn:microsoft.com/office/officeart/2005/8/layout/cycle3"/>
    <dgm:cxn modelId="{A5DA9B7E-4214-4E3A-95E4-171DECA6C546}" type="presOf" srcId="{ADD2FC28-2ACD-47A0-A919-D272A4A75824}" destId="{F86853C4-F428-464B-8A24-1793B83B84D7}" srcOrd="0" destOrd="0" presId="urn:microsoft.com/office/officeart/2005/8/layout/cycle3"/>
    <dgm:cxn modelId="{44C146BF-CB84-42E4-B46B-EF91945F28AD}" srcId="{B3E79ADF-C16E-45B1-851C-5C1EBFC84336}" destId="{ADD2FC28-2ACD-47A0-A919-D272A4A75824}" srcOrd="4" destOrd="0" parTransId="{103D6FBD-0096-4C2B-8B0A-AE1C185F101D}" sibTransId="{643A5CBC-428D-459F-B82F-1EBA6E759BED}"/>
    <dgm:cxn modelId="{F57C947D-8ED8-4DFB-87CB-CE85DB5B30D8}" type="presOf" srcId="{2403FB2F-2B54-4EA2-9277-EEED321E8A85}" destId="{CDDC026C-C0C3-4F4B-9874-AEB8544E5778}" srcOrd="0" destOrd="0" presId="urn:microsoft.com/office/officeart/2005/8/layout/cycle3"/>
    <dgm:cxn modelId="{3DAA5FA9-6347-429A-B548-39885E1CD601}" type="presOf" srcId="{DEE025D1-55AF-4CD9-BF5A-6F48F7B83E2B}" destId="{D7002B7F-E022-40A9-8D4B-26B1F230E83F}" srcOrd="0" destOrd="0" presId="urn:microsoft.com/office/officeart/2005/8/layout/cycle3"/>
    <dgm:cxn modelId="{A32123B6-2CFD-4717-9045-7602A9AE7C89}" type="presParOf" srcId="{8BF1003D-7207-47AA-9714-4ED53B992659}" destId="{BE3392F4-19C4-4679-9E88-7348A16E0BCF}" srcOrd="0" destOrd="0" presId="urn:microsoft.com/office/officeart/2005/8/layout/cycle3"/>
    <dgm:cxn modelId="{05C4ACC1-86D9-46B8-9F86-28395D9E08BF}" type="presParOf" srcId="{BE3392F4-19C4-4679-9E88-7348A16E0BCF}" destId="{CB4B948C-7FDC-402B-B0A6-9D179FA1C7D2}" srcOrd="0" destOrd="0" presId="urn:microsoft.com/office/officeart/2005/8/layout/cycle3"/>
    <dgm:cxn modelId="{5F038E8D-1079-4E6D-8CD0-4C113D4C3E85}" type="presParOf" srcId="{BE3392F4-19C4-4679-9E88-7348A16E0BCF}" destId="{EBA3166C-C9AC-4CEB-BFE5-15688F372BF5}" srcOrd="1" destOrd="0" presId="urn:microsoft.com/office/officeart/2005/8/layout/cycle3"/>
    <dgm:cxn modelId="{672B635D-8D3B-4912-83CB-650D183D7DA2}" type="presParOf" srcId="{BE3392F4-19C4-4679-9E88-7348A16E0BCF}" destId="{CDDC026C-C0C3-4F4B-9874-AEB8544E5778}" srcOrd="2" destOrd="0" presId="urn:microsoft.com/office/officeart/2005/8/layout/cycle3"/>
    <dgm:cxn modelId="{6D40C948-EB79-44DE-9FCB-05E5B237740D}" type="presParOf" srcId="{BE3392F4-19C4-4679-9E88-7348A16E0BCF}" destId="{FED9E13C-AEB7-49CA-ADD8-B893A64D5CA9}" srcOrd="3" destOrd="0" presId="urn:microsoft.com/office/officeart/2005/8/layout/cycle3"/>
    <dgm:cxn modelId="{D8095616-CDA1-46EA-8C84-F51A2E7C66C0}" type="presParOf" srcId="{BE3392F4-19C4-4679-9E88-7348A16E0BCF}" destId="{06A2B749-418B-4106-B559-535325CAB594}" srcOrd="4" destOrd="0" presId="urn:microsoft.com/office/officeart/2005/8/layout/cycle3"/>
    <dgm:cxn modelId="{BF1C2460-6832-4EE8-89D1-910AEE02CA04}" type="presParOf" srcId="{BE3392F4-19C4-4679-9E88-7348A16E0BCF}" destId="{F86853C4-F428-464B-8A24-1793B83B84D7}" srcOrd="5" destOrd="0" presId="urn:microsoft.com/office/officeart/2005/8/layout/cycle3"/>
    <dgm:cxn modelId="{DCFEDCE6-2B21-427F-AD99-70DD153119DD}" type="presParOf" srcId="{BE3392F4-19C4-4679-9E88-7348A16E0BCF}" destId="{D7002B7F-E022-40A9-8D4B-26B1F230E83F}" srcOrd="6" destOrd="0" presId="urn:microsoft.com/office/officeart/2005/8/layout/cycle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43E26-E571-4426-A55E-15227AC0A3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5412E14-A8D0-4491-919D-F4EB7E08951B}">
      <dgm:prSet phldrT="[Texto]" custT="1"/>
      <dgm:spPr/>
      <dgm:t>
        <a:bodyPr/>
        <a:lstStyle/>
        <a:p>
          <a:r>
            <a:rPr lang="es-EC" sz="1200" dirty="0"/>
            <a:t>Instrumento de alineación estratégica institucional</a:t>
          </a:r>
        </a:p>
      </dgm:t>
    </dgm:pt>
    <dgm:pt modelId="{F1F11EB1-20DF-4AA4-8CF5-438EBA34F3A0}" type="parTrans" cxnId="{D1D08E95-2033-4D43-AD31-6ABC7DDAD0F4}">
      <dgm:prSet/>
      <dgm:spPr/>
      <dgm:t>
        <a:bodyPr/>
        <a:lstStyle/>
        <a:p>
          <a:endParaRPr lang="es-EC"/>
        </a:p>
      </dgm:t>
    </dgm:pt>
    <dgm:pt modelId="{F25E9C7E-ABA2-4AA6-8935-EE5A67EF934E}" type="sibTrans" cxnId="{D1D08E95-2033-4D43-AD31-6ABC7DDAD0F4}">
      <dgm:prSet/>
      <dgm:spPr/>
      <dgm:t>
        <a:bodyPr/>
        <a:lstStyle/>
        <a:p>
          <a:endParaRPr lang="es-EC"/>
        </a:p>
      </dgm:t>
    </dgm:pt>
    <dgm:pt modelId="{0C6D04FE-80E3-49C1-9916-B3B8A45BF6E3}">
      <dgm:prSet phldrT="[Texto]" custT="1"/>
      <dgm:spPr/>
      <dgm:t>
        <a:bodyPr/>
        <a:lstStyle/>
        <a:p>
          <a:r>
            <a:rPr lang="es-EC" sz="1200"/>
            <a:t>Programa, ejecuta y evalua procesos de control</a:t>
          </a:r>
        </a:p>
      </dgm:t>
    </dgm:pt>
    <dgm:pt modelId="{AFD6AD45-BD30-4067-80B1-E5DB0170BC80}" type="parTrans" cxnId="{6FCC47CC-8595-4E47-B702-B05BA4C4EE9D}">
      <dgm:prSet/>
      <dgm:spPr/>
      <dgm:t>
        <a:bodyPr/>
        <a:lstStyle/>
        <a:p>
          <a:endParaRPr lang="es-EC"/>
        </a:p>
      </dgm:t>
    </dgm:pt>
    <dgm:pt modelId="{5A998479-8016-4FE3-99B1-AA85ECB825BF}" type="sibTrans" cxnId="{6FCC47CC-8595-4E47-B702-B05BA4C4EE9D}">
      <dgm:prSet/>
      <dgm:spPr/>
      <dgm:t>
        <a:bodyPr/>
        <a:lstStyle/>
        <a:p>
          <a:endParaRPr lang="es-EC"/>
        </a:p>
      </dgm:t>
    </dgm:pt>
    <dgm:pt modelId="{7CCC7745-592D-4E7F-8B1F-D1CE0E84165F}">
      <dgm:prSet phldrT="[Texto]" custT="1"/>
      <dgm:spPr/>
      <dgm:t>
        <a:bodyPr/>
        <a:lstStyle/>
        <a:p>
          <a:r>
            <a:rPr lang="es-EC" sz="1200"/>
            <a:t>Actua de manera coordinada, sistemática, organizada y técnica.</a:t>
          </a:r>
        </a:p>
      </dgm:t>
    </dgm:pt>
    <dgm:pt modelId="{2B0755CF-00B0-47DF-BB67-EC788105E1C1}" type="parTrans" cxnId="{45D72040-EC68-482A-88EF-A1D90F266A3E}">
      <dgm:prSet/>
      <dgm:spPr/>
      <dgm:t>
        <a:bodyPr/>
        <a:lstStyle/>
        <a:p>
          <a:endParaRPr lang="es-EC"/>
        </a:p>
      </dgm:t>
    </dgm:pt>
    <dgm:pt modelId="{2624FFBC-E6C0-44BF-B9E2-904009624A37}" type="sibTrans" cxnId="{45D72040-EC68-482A-88EF-A1D90F266A3E}">
      <dgm:prSet/>
      <dgm:spPr/>
      <dgm:t>
        <a:bodyPr/>
        <a:lstStyle/>
        <a:p>
          <a:endParaRPr lang="es-EC"/>
        </a:p>
      </dgm:t>
    </dgm:pt>
    <dgm:pt modelId="{3A2D1590-CCC8-40CC-BDD3-3B3912452A1A}">
      <dgm:prSet phldrT="[Texto]" custT="1"/>
      <dgm:spPr/>
      <dgm:t>
        <a:bodyPr/>
        <a:lstStyle/>
        <a:p>
          <a:r>
            <a:rPr lang="es-EC" sz="1200"/>
            <a:t>Fortalece el cumplimiento tributario en todos los niveles</a:t>
          </a:r>
        </a:p>
      </dgm:t>
    </dgm:pt>
    <dgm:pt modelId="{A76C7ED8-1E65-43CB-BE36-665EDC599971}" type="parTrans" cxnId="{1547BFB8-3ACB-42EE-86C8-0FF4E25B4EF4}">
      <dgm:prSet/>
      <dgm:spPr/>
      <dgm:t>
        <a:bodyPr/>
        <a:lstStyle/>
        <a:p>
          <a:endParaRPr lang="es-EC"/>
        </a:p>
      </dgm:t>
    </dgm:pt>
    <dgm:pt modelId="{2B2CD07C-0A94-4EC4-AF12-D110CB144C28}" type="sibTrans" cxnId="{1547BFB8-3ACB-42EE-86C8-0FF4E25B4EF4}">
      <dgm:prSet/>
      <dgm:spPr/>
      <dgm:t>
        <a:bodyPr/>
        <a:lstStyle/>
        <a:p>
          <a:endParaRPr lang="es-EC"/>
        </a:p>
      </dgm:t>
    </dgm:pt>
    <dgm:pt modelId="{4D10A79A-CAD5-4205-8431-38A9959E8B3B}">
      <dgm:prSet phldrT="[Texto]" custT="1"/>
      <dgm:spPr/>
      <dgm:t>
        <a:bodyPr/>
        <a:lstStyle/>
        <a:p>
          <a:r>
            <a:rPr lang="es-EC" sz="1200"/>
            <a:t>Genera la percepción del riesgo</a:t>
          </a:r>
        </a:p>
      </dgm:t>
    </dgm:pt>
    <dgm:pt modelId="{41BEF025-3B56-46C1-8990-6D4D0F8A53B4}" type="parTrans" cxnId="{1A412EFE-CF7E-4F8C-A18C-A2D5D4DB9C5A}">
      <dgm:prSet/>
      <dgm:spPr/>
      <dgm:t>
        <a:bodyPr/>
        <a:lstStyle/>
        <a:p>
          <a:endParaRPr lang="es-EC"/>
        </a:p>
      </dgm:t>
    </dgm:pt>
    <dgm:pt modelId="{57C850AB-EB6C-4211-B6D3-13375F04A14B}" type="sibTrans" cxnId="{1A412EFE-CF7E-4F8C-A18C-A2D5D4DB9C5A}">
      <dgm:prSet/>
      <dgm:spPr/>
      <dgm:t>
        <a:bodyPr/>
        <a:lstStyle/>
        <a:p>
          <a:endParaRPr lang="es-EC"/>
        </a:p>
      </dgm:t>
    </dgm:pt>
    <dgm:pt modelId="{9D40776F-1732-45FF-A6B3-185CAAE99204}" type="pres">
      <dgm:prSet presAssocID="{A0D43E26-E571-4426-A55E-15227AC0A3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6D7D16-0F0D-4CB0-8A2D-651AB2541DE7}" type="pres">
      <dgm:prSet presAssocID="{45412E14-A8D0-4491-919D-F4EB7E08951B}" presName="parentLin" presStyleCnt="0"/>
      <dgm:spPr/>
    </dgm:pt>
    <dgm:pt modelId="{866821DB-CC74-40FD-B14E-B6821A371E31}" type="pres">
      <dgm:prSet presAssocID="{45412E14-A8D0-4491-919D-F4EB7E08951B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46ED7D2E-2822-43AA-82C0-882A8BDAAF7A}" type="pres">
      <dgm:prSet presAssocID="{45412E14-A8D0-4491-919D-F4EB7E08951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649105-BE8E-4C3A-9CEC-7F0770FD047D}" type="pres">
      <dgm:prSet presAssocID="{45412E14-A8D0-4491-919D-F4EB7E08951B}" presName="negativeSpace" presStyleCnt="0"/>
      <dgm:spPr/>
    </dgm:pt>
    <dgm:pt modelId="{B03C331C-0584-4678-B083-C4824EC49DB5}" type="pres">
      <dgm:prSet presAssocID="{45412E14-A8D0-4491-919D-F4EB7E08951B}" presName="childText" presStyleLbl="conFgAcc1" presStyleIdx="0" presStyleCnt="5">
        <dgm:presLayoutVars>
          <dgm:bulletEnabled val="1"/>
        </dgm:presLayoutVars>
      </dgm:prSet>
      <dgm:spPr/>
    </dgm:pt>
    <dgm:pt modelId="{12A35C01-90DA-4EB4-8203-EB209D7E5461}" type="pres">
      <dgm:prSet presAssocID="{F25E9C7E-ABA2-4AA6-8935-EE5A67EF934E}" presName="spaceBetweenRectangles" presStyleCnt="0"/>
      <dgm:spPr/>
    </dgm:pt>
    <dgm:pt modelId="{E8A357B5-504B-4412-AE09-4693490705C5}" type="pres">
      <dgm:prSet presAssocID="{0C6D04FE-80E3-49C1-9916-B3B8A45BF6E3}" presName="parentLin" presStyleCnt="0"/>
      <dgm:spPr/>
    </dgm:pt>
    <dgm:pt modelId="{CCF51D32-A1D1-46D6-B9AD-DCF4CD2C6EC4}" type="pres">
      <dgm:prSet presAssocID="{0C6D04FE-80E3-49C1-9916-B3B8A45BF6E3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9F2979EC-98C2-4108-B2D0-9F3EC8E95F1A}" type="pres">
      <dgm:prSet presAssocID="{0C6D04FE-80E3-49C1-9916-B3B8A45BF6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38657E-0591-455D-966F-4C7175CE9012}" type="pres">
      <dgm:prSet presAssocID="{0C6D04FE-80E3-49C1-9916-B3B8A45BF6E3}" presName="negativeSpace" presStyleCnt="0"/>
      <dgm:spPr/>
    </dgm:pt>
    <dgm:pt modelId="{3FFC4465-CE73-4F8E-8679-196436F6FB2E}" type="pres">
      <dgm:prSet presAssocID="{0C6D04FE-80E3-49C1-9916-B3B8A45BF6E3}" presName="childText" presStyleLbl="conFgAcc1" presStyleIdx="1" presStyleCnt="5">
        <dgm:presLayoutVars>
          <dgm:bulletEnabled val="1"/>
        </dgm:presLayoutVars>
      </dgm:prSet>
      <dgm:spPr/>
    </dgm:pt>
    <dgm:pt modelId="{347A9DBD-0B75-44FF-8835-BF8F90FE2737}" type="pres">
      <dgm:prSet presAssocID="{5A998479-8016-4FE3-99B1-AA85ECB825BF}" presName="spaceBetweenRectangles" presStyleCnt="0"/>
      <dgm:spPr/>
    </dgm:pt>
    <dgm:pt modelId="{FA7DD38B-154F-4E75-AE14-98FE67000C94}" type="pres">
      <dgm:prSet presAssocID="{7CCC7745-592D-4E7F-8B1F-D1CE0E84165F}" presName="parentLin" presStyleCnt="0"/>
      <dgm:spPr/>
    </dgm:pt>
    <dgm:pt modelId="{19CB4776-5466-41F8-97AA-E68910842F66}" type="pres">
      <dgm:prSet presAssocID="{7CCC7745-592D-4E7F-8B1F-D1CE0E84165F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ED44D8E7-514C-4B4F-ACC7-5D5123CAC2B5}" type="pres">
      <dgm:prSet presAssocID="{7CCC7745-592D-4E7F-8B1F-D1CE0E8416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702984-334D-47BA-9BDF-2BF28D47F2C6}" type="pres">
      <dgm:prSet presAssocID="{7CCC7745-592D-4E7F-8B1F-D1CE0E84165F}" presName="negativeSpace" presStyleCnt="0"/>
      <dgm:spPr/>
    </dgm:pt>
    <dgm:pt modelId="{776DF74F-3EFC-46BA-B9C4-437480EFFF86}" type="pres">
      <dgm:prSet presAssocID="{7CCC7745-592D-4E7F-8B1F-D1CE0E84165F}" presName="childText" presStyleLbl="conFgAcc1" presStyleIdx="2" presStyleCnt="5">
        <dgm:presLayoutVars>
          <dgm:bulletEnabled val="1"/>
        </dgm:presLayoutVars>
      </dgm:prSet>
      <dgm:spPr/>
    </dgm:pt>
    <dgm:pt modelId="{7FD89DE7-AE19-4EE7-846D-7293EADC47CD}" type="pres">
      <dgm:prSet presAssocID="{2624FFBC-E6C0-44BF-B9E2-904009624A37}" presName="spaceBetweenRectangles" presStyleCnt="0"/>
      <dgm:spPr/>
    </dgm:pt>
    <dgm:pt modelId="{D46D41D0-861E-4C7D-A6B3-875402669B5D}" type="pres">
      <dgm:prSet presAssocID="{3A2D1590-CCC8-40CC-BDD3-3B3912452A1A}" presName="parentLin" presStyleCnt="0"/>
      <dgm:spPr/>
    </dgm:pt>
    <dgm:pt modelId="{48AAE92A-4C0A-4BC9-A872-F575E4A49E47}" type="pres">
      <dgm:prSet presAssocID="{3A2D1590-CCC8-40CC-BDD3-3B3912452A1A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3BA42A11-6FC1-4E00-9D57-EB175FA3D794}" type="pres">
      <dgm:prSet presAssocID="{3A2D1590-CCC8-40CC-BDD3-3B3912452A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DBE11F-5825-4A10-B93D-D862AA459EE7}" type="pres">
      <dgm:prSet presAssocID="{3A2D1590-CCC8-40CC-BDD3-3B3912452A1A}" presName="negativeSpace" presStyleCnt="0"/>
      <dgm:spPr/>
    </dgm:pt>
    <dgm:pt modelId="{1A8923CE-E05D-4C8E-9E6F-FB2B9D5AA0F9}" type="pres">
      <dgm:prSet presAssocID="{3A2D1590-CCC8-40CC-BDD3-3B3912452A1A}" presName="childText" presStyleLbl="conFgAcc1" presStyleIdx="3" presStyleCnt="5">
        <dgm:presLayoutVars>
          <dgm:bulletEnabled val="1"/>
        </dgm:presLayoutVars>
      </dgm:prSet>
      <dgm:spPr/>
    </dgm:pt>
    <dgm:pt modelId="{1050BF49-0948-4CCC-89A7-7BBA98C0EB41}" type="pres">
      <dgm:prSet presAssocID="{2B2CD07C-0A94-4EC4-AF12-D110CB144C28}" presName="spaceBetweenRectangles" presStyleCnt="0"/>
      <dgm:spPr/>
    </dgm:pt>
    <dgm:pt modelId="{C884D98E-C38C-45E2-A0C8-CC2972A566EC}" type="pres">
      <dgm:prSet presAssocID="{4D10A79A-CAD5-4205-8431-38A9959E8B3B}" presName="parentLin" presStyleCnt="0"/>
      <dgm:spPr/>
    </dgm:pt>
    <dgm:pt modelId="{26AEFE8C-A222-4D65-B9B5-91833F67DFF8}" type="pres">
      <dgm:prSet presAssocID="{4D10A79A-CAD5-4205-8431-38A9959E8B3B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4ECBE0E8-8BC9-4AEC-B4CA-7F5BA29ED258}" type="pres">
      <dgm:prSet presAssocID="{4D10A79A-CAD5-4205-8431-38A9959E8B3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A1C6C0-089E-4F6F-BE2E-C918FC3B2B42}" type="pres">
      <dgm:prSet presAssocID="{4D10A79A-CAD5-4205-8431-38A9959E8B3B}" presName="negativeSpace" presStyleCnt="0"/>
      <dgm:spPr/>
    </dgm:pt>
    <dgm:pt modelId="{E5990DF3-19C7-4C13-B6EC-AEC7CC904BC4}" type="pres">
      <dgm:prSet presAssocID="{4D10A79A-CAD5-4205-8431-38A9959E8B3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A412EFE-CF7E-4F8C-A18C-A2D5D4DB9C5A}" srcId="{A0D43E26-E571-4426-A55E-15227AC0A39D}" destId="{4D10A79A-CAD5-4205-8431-38A9959E8B3B}" srcOrd="4" destOrd="0" parTransId="{41BEF025-3B56-46C1-8990-6D4D0F8A53B4}" sibTransId="{57C850AB-EB6C-4211-B6D3-13375F04A14B}"/>
    <dgm:cxn modelId="{E618B1B0-8A44-4BE4-8FC4-910355D6DFB5}" type="presOf" srcId="{0C6D04FE-80E3-49C1-9916-B3B8A45BF6E3}" destId="{9F2979EC-98C2-4108-B2D0-9F3EC8E95F1A}" srcOrd="1" destOrd="0" presId="urn:microsoft.com/office/officeart/2005/8/layout/list1"/>
    <dgm:cxn modelId="{60A1ED4E-5EAF-430B-89A3-986FF3138189}" type="presOf" srcId="{3A2D1590-CCC8-40CC-BDD3-3B3912452A1A}" destId="{3BA42A11-6FC1-4E00-9D57-EB175FA3D794}" srcOrd="1" destOrd="0" presId="urn:microsoft.com/office/officeart/2005/8/layout/list1"/>
    <dgm:cxn modelId="{F2033981-1E89-46CD-848B-4375EBDE23DA}" type="presOf" srcId="{4D10A79A-CAD5-4205-8431-38A9959E8B3B}" destId="{4ECBE0E8-8BC9-4AEC-B4CA-7F5BA29ED258}" srcOrd="1" destOrd="0" presId="urn:microsoft.com/office/officeart/2005/8/layout/list1"/>
    <dgm:cxn modelId="{6FCC47CC-8595-4E47-B702-B05BA4C4EE9D}" srcId="{A0D43E26-E571-4426-A55E-15227AC0A39D}" destId="{0C6D04FE-80E3-49C1-9916-B3B8A45BF6E3}" srcOrd="1" destOrd="0" parTransId="{AFD6AD45-BD30-4067-80B1-E5DB0170BC80}" sibTransId="{5A998479-8016-4FE3-99B1-AA85ECB825BF}"/>
    <dgm:cxn modelId="{B4123177-C69F-48A9-A975-B69A218FF4CF}" type="presOf" srcId="{7CCC7745-592D-4E7F-8B1F-D1CE0E84165F}" destId="{ED44D8E7-514C-4B4F-ACC7-5D5123CAC2B5}" srcOrd="1" destOrd="0" presId="urn:microsoft.com/office/officeart/2005/8/layout/list1"/>
    <dgm:cxn modelId="{4D1C1DF3-1C6D-4CEC-962D-A706223E9BA7}" type="presOf" srcId="{3A2D1590-CCC8-40CC-BDD3-3B3912452A1A}" destId="{48AAE92A-4C0A-4BC9-A872-F575E4A49E47}" srcOrd="0" destOrd="0" presId="urn:microsoft.com/office/officeart/2005/8/layout/list1"/>
    <dgm:cxn modelId="{EA616C8F-7472-4060-BC25-61B6972CF1AD}" type="presOf" srcId="{4D10A79A-CAD5-4205-8431-38A9959E8B3B}" destId="{26AEFE8C-A222-4D65-B9B5-91833F67DFF8}" srcOrd="0" destOrd="0" presId="urn:microsoft.com/office/officeart/2005/8/layout/list1"/>
    <dgm:cxn modelId="{45D72040-EC68-482A-88EF-A1D90F266A3E}" srcId="{A0D43E26-E571-4426-A55E-15227AC0A39D}" destId="{7CCC7745-592D-4E7F-8B1F-D1CE0E84165F}" srcOrd="2" destOrd="0" parTransId="{2B0755CF-00B0-47DF-BB67-EC788105E1C1}" sibTransId="{2624FFBC-E6C0-44BF-B9E2-904009624A37}"/>
    <dgm:cxn modelId="{1547BFB8-3ACB-42EE-86C8-0FF4E25B4EF4}" srcId="{A0D43E26-E571-4426-A55E-15227AC0A39D}" destId="{3A2D1590-CCC8-40CC-BDD3-3B3912452A1A}" srcOrd="3" destOrd="0" parTransId="{A76C7ED8-1E65-43CB-BE36-665EDC599971}" sibTransId="{2B2CD07C-0A94-4EC4-AF12-D110CB144C28}"/>
    <dgm:cxn modelId="{A94327EA-8153-4A6E-A8D4-C3A3D09117F8}" type="presOf" srcId="{45412E14-A8D0-4491-919D-F4EB7E08951B}" destId="{46ED7D2E-2822-43AA-82C0-882A8BDAAF7A}" srcOrd="1" destOrd="0" presId="urn:microsoft.com/office/officeart/2005/8/layout/list1"/>
    <dgm:cxn modelId="{F3CC2D4B-D554-4141-AA22-6EB1B223ABC9}" type="presOf" srcId="{7CCC7745-592D-4E7F-8B1F-D1CE0E84165F}" destId="{19CB4776-5466-41F8-97AA-E68910842F66}" srcOrd="0" destOrd="0" presId="urn:microsoft.com/office/officeart/2005/8/layout/list1"/>
    <dgm:cxn modelId="{A0170499-6470-4ADB-92DA-24CF24B1F67D}" type="presOf" srcId="{A0D43E26-E571-4426-A55E-15227AC0A39D}" destId="{9D40776F-1732-45FF-A6B3-185CAAE99204}" srcOrd="0" destOrd="0" presId="urn:microsoft.com/office/officeart/2005/8/layout/list1"/>
    <dgm:cxn modelId="{D1D08E95-2033-4D43-AD31-6ABC7DDAD0F4}" srcId="{A0D43E26-E571-4426-A55E-15227AC0A39D}" destId="{45412E14-A8D0-4491-919D-F4EB7E08951B}" srcOrd="0" destOrd="0" parTransId="{F1F11EB1-20DF-4AA4-8CF5-438EBA34F3A0}" sibTransId="{F25E9C7E-ABA2-4AA6-8935-EE5A67EF934E}"/>
    <dgm:cxn modelId="{6A5E02F1-D8E5-457D-864C-549DCE482955}" type="presOf" srcId="{45412E14-A8D0-4491-919D-F4EB7E08951B}" destId="{866821DB-CC74-40FD-B14E-B6821A371E31}" srcOrd="0" destOrd="0" presId="urn:microsoft.com/office/officeart/2005/8/layout/list1"/>
    <dgm:cxn modelId="{8DD1657D-402A-4EC5-B801-17DF2C4BABD2}" type="presOf" srcId="{0C6D04FE-80E3-49C1-9916-B3B8A45BF6E3}" destId="{CCF51D32-A1D1-46D6-B9AD-DCF4CD2C6EC4}" srcOrd="0" destOrd="0" presId="urn:microsoft.com/office/officeart/2005/8/layout/list1"/>
    <dgm:cxn modelId="{AB01798F-8B67-4D21-BB0D-D9FA9D6257A4}" type="presParOf" srcId="{9D40776F-1732-45FF-A6B3-185CAAE99204}" destId="{316D7D16-0F0D-4CB0-8A2D-651AB2541DE7}" srcOrd="0" destOrd="0" presId="urn:microsoft.com/office/officeart/2005/8/layout/list1"/>
    <dgm:cxn modelId="{E65FD7EC-01E3-4BB1-8899-8699C186A378}" type="presParOf" srcId="{316D7D16-0F0D-4CB0-8A2D-651AB2541DE7}" destId="{866821DB-CC74-40FD-B14E-B6821A371E31}" srcOrd="0" destOrd="0" presId="urn:microsoft.com/office/officeart/2005/8/layout/list1"/>
    <dgm:cxn modelId="{D996AFAA-917D-4AB9-95CA-BFDCC53653BF}" type="presParOf" srcId="{316D7D16-0F0D-4CB0-8A2D-651AB2541DE7}" destId="{46ED7D2E-2822-43AA-82C0-882A8BDAAF7A}" srcOrd="1" destOrd="0" presId="urn:microsoft.com/office/officeart/2005/8/layout/list1"/>
    <dgm:cxn modelId="{F5987994-5710-404A-B9E5-4D5B9EFF1F84}" type="presParOf" srcId="{9D40776F-1732-45FF-A6B3-185CAAE99204}" destId="{A6649105-BE8E-4C3A-9CEC-7F0770FD047D}" srcOrd="1" destOrd="0" presId="urn:microsoft.com/office/officeart/2005/8/layout/list1"/>
    <dgm:cxn modelId="{750E4592-0CD6-4260-9E5F-F8FD09C07DF9}" type="presParOf" srcId="{9D40776F-1732-45FF-A6B3-185CAAE99204}" destId="{B03C331C-0584-4678-B083-C4824EC49DB5}" srcOrd="2" destOrd="0" presId="urn:microsoft.com/office/officeart/2005/8/layout/list1"/>
    <dgm:cxn modelId="{0206AFF5-8099-4F1B-83B8-9BAFF80732A6}" type="presParOf" srcId="{9D40776F-1732-45FF-A6B3-185CAAE99204}" destId="{12A35C01-90DA-4EB4-8203-EB209D7E5461}" srcOrd="3" destOrd="0" presId="urn:microsoft.com/office/officeart/2005/8/layout/list1"/>
    <dgm:cxn modelId="{74E31341-A62A-4E6D-BF53-AB76BA1FF226}" type="presParOf" srcId="{9D40776F-1732-45FF-A6B3-185CAAE99204}" destId="{E8A357B5-504B-4412-AE09-4693490705C5}" srcOrd="4" destOrd="0" presId="urn:microsoft.com/office/officeart/2005/8/layout/list1"/>
    <dgm:cxn modelId="{2EC904FB-6E2C-42B2-A929-B8AD55D698E4}" type="presParOf" srcId="{E8A357B5-504B-4412-AE09-4693490705C5}" destId="{CCF51D32-A1D1-46D6-B9AD-DCF4CD2C6EC4}" srcOrd="0" destOrd="0" presId="urn:microsoft.com/office/officeart/2005/8/layout/list1"/>
    <dgm:cxn modelId="{8D6612D4-6E56-43A2-8709-14ADCFC90847}" type="presParOf" srcId="{E8A357B5-504B-4412-AE09-4693490705C5}" destId="{9F2979EC-98C2-4108-B2D0-9F3EC8E95F1A}" srcOrd="1" destOrd="0" presId="urn:microsoft.com/office/officeart/2005/8/layout/list1"/>
    <dgm:cxn modelId="{A2FA2EF7-7A34-49FE-B68E-ECFC8D88D35C}" type="presParOf" srcId="{9D40776F-1732-45FF-A6B3-185CAAE99204}" destId="{6838657E-0591-455D-966F-4C7175CE9012}" srcOrd="5" destOrd="0" presId="urn:microsoft.com/office/officeart/2005/8/layout/list1"/>
    <dgm:cxn modelId="{040E314E-822D-4C39-9EA8-F9B931A84303}" type="presParOf" srcId="{9D40776F-1732-45FF-A6B3-185CAAE99204}" destId="{3FFC4465-CE73-4F8E-8679-196436F6FB2E}" srcOrd="6" destOrd="0" presId="urn:microsoft.com/office/officeart/2005/8/layout/list1"/>
    <dgm:cxn modelId="{0ADC13DC-B646-4830-9089-14108ECFC714}" type="presParOf" srcId="{9D40776F-1732-45FF-A6B3-185CAAE99204}" destId="{347A9DBD-0B75-44FF-8835-BF8F90FE2737}" srcOrd="7" destOrd="0" presId="urn:microsoft.com/office/officeart/2005/8/layout/list1"/>
    <dgm:cxn modelId="{BB2AB852-BC2F-475A-BACE-00DF040AD241}" type="presParOf" srcId="{9D40776F-1732-45FF-A6B3-185CAAE99204}" destId="{FA7DD38B-154F-4E75-AE14-98FE67000C94}" srcOrd="8" destOrd="0" presId="urn:microsoft.com/office/officeart/2005/8/layout/list1"/>
    <dgm:cxn modelId="{FE9B23E0-4B3B-4148-B190-FFFB84FEA6CE}" type="presParOf" srcId="{FA7DD38B-154F-4E75-AE14-98FE67000C94}" destId="{19CB4776-5466-41F8-97AA-E68910842F66}" srcOrd="0" destOrd="0" presId="urn:microsoft.com/office/officeart/2005/8/layout/list1"/>
    <dgm:cxn modelId="{C3A598B1-39BE-44D2-9A35-85439CD9A159}" type="presParOf" srcId="{FA7DD38B-154F-4E75-AE14-98FE67000C94}" destId="{ED44D8E7-514C-4B4F-ACC7-5D5123CAC2B5}" srcOrd="1" destOrd="0" presId="urn:microsoft.com/office/officeart/2005/8/layout/list1"/>
    <dgm:cxn modelId="{B3CBC83E-08A2-4559-ADE0-3FB884E2D244}" type="presParOf" srcId="{9D40776F-1732-45FF-A6B3-185CAAE99204}" destId="{9B702984-334D-47BA-9BDF-2BF28D47F2C6}" srcOrd="9" destOrd="0" presId="urn:microsoft.com/office/officeart/2005/8/layout/list1"/>
    <dgm:cxn modelId="{CDF26DE2-EE32-4C83-81EE-9EE7F508ED19}" type="presParOf" srcId="{9D40776F-1732-45FF-A6B3-185CAAE99204}" destId="{776DF74F-3EFC-46BA-B9C4-437480EFFF86}" srcOrd="10" destOrd="0" presId="urn:microsoft.com/office/officeart/2005/8/layout/list1"/>
    <dgm:cxn modelId="{7AA6CEA9-C52A-4124-A210-87B58953C0AB}" type="presParOf" srcId="{9D40776F-1732-45FF-A6B3-185CAAE99204}" destId="{7FD89DE7-AE19-4EE7-846D-7293EADC47CD}" srcOrd="11" destOrd="0" presId="urn:microsoft.com/office/officeart/2005/8/layout/list1"/>
    <dgm:cxn modelId="{BAD4C8BD-8AAD-41B6-8644-9385385D6A53}" type="presParOf" srcId="{9D40776F-1732-45FF-A6B3-185CAAE99204}" destId="{D46D41D0-861E-4C7D-A6B3-875402669B5D}" srcOrd="12" destOrd="0" presId="urn:microsoft.com/office/officeart/2005/8/layout/list1"/>
    <dgm:cxn modelId="{ECA5E143-7BF6-4C79-B1CD-3B47DFC7F769}" type="presParOf" srcId="{D46D41D0-861E-4C7D-A6B3-875402669B5D}" destId="{48AAE92A-4C0A-4BC9-A872-F575E4A49E47}" srcOrd="0" destOrd="0" presId="urn:microsoft.com/office/officeart/2005/8/layout/list1"/>
    <dgm:cxn modelId="{59859405-72A4-4D20-ABB3-F6F251CA00ED}" type="presParOf" srcId="{D46D41D0-861E-4C7D-A6B3-875402669B5D}" destId="{3BA42A11-6FC1-4E00-9D57-EB175FA3D794}" srcOrd="1" destOrd="0" presId="urn:microsoft.com/office/officeart/2005/8/layout/list1"/>
    <dgm:cxn modelId="{5D1FCE87-787E-41F5-AEA2-3B3244AC9C80}" type="presParOf" srcId="{9D40776F-1732-45FF-A6B3-185CAAE99204}" destId="{21DBE11F-5825-4A10-B93D-D862AA459EE7}" srcOrd="13" destOrd="0" presId="urn:microsoft.com/office/officeart/2005/8/layout/list1"/>
    <dgm:cxn modelId="{F7181B35-0EE2-4CA2-8919-C5AD8531745F}" type="presParOf" srcId="{9D40776F-1732-45FF-A6B3-185CAAE99204}" destId="{1A8923CE-E05D-4C8E-9E6F-FB2B9D5AA0F9}" srcOrd="14" destOrd="0" presId="urn:microsoft.com/office/officeart/2005/8/layout/list1"/>
    <dgm:cxn modelId="{2F437C42-B145-46BC-850B-9EACD3937330}" type="presParOf" srcId="{9D40776F-1732-45FF-A6B3-185CAAE99204}" destId="{1050BF49-0948-4CCC-89A7-7BBA98C0EB41}" srcOrd="15" destOrd="0" presId="urn:microsoft.com/office/officeart/2005/8/layout/list1"/>
    <dgm:cxn modelId="{B03457D6-18D9-4EB5-9504-836F41303CD9}" type="presParOf" srcId="{9D40776F-1732-45FF-A6B3-185CAAE99204}" destId="{C884D98E-C38C-45E2-A0C8-CC2972A566EC}" srcOrd="16" destOrd="0" presId="urn:microsoft.com/office/officeart/2005/8/layout/list1"/>
    <dgm:cxn modelId="{64AE0544-6930-4CF0-9D04-00BBA785DD9E}" type="presParOf" srcId="{C884D98E-C38C-45E2-A0C8-CC2972A566EC}" destId="{26AEFE8C-A222-4D65-B9B5-91833F67DFF8}" srcOrd="0" destOrd="0" presId="urn:microsoft.com/office/officeart/2005/8/layout/list1"/>
    <dgm:cxn modelId="{CF887D14-70BA-4E42-B1AE-77AF856C0110}" type="presParOf" srcId="{C884D98E-C38C-45E2-A0C8-CC2972A566EC}" destId="{4ECBE0E8-8BC9-4AEC-B4CA-7F5BA29ED258}" srcOrd="1" destOrd="0" presId="urn:microsoft.com/office/officeart/2005/8/layout/list1"/>
    <dgm:cxn modelId="{ACB85821-6A57-41D1-BAE6-F58E654C350B}" type="presParOf" srcId="{9D40776F-1732-45FF-A6B3-185CAAE99204}" destId="{7BA1C6C0-089E-4F6F-BE2E-C918FC3B2B42}" srcOrd="17" destOrd="0" presId="urn:microsoft.com/office/officeart/2005/8/layout/list1"/>
    <dgm:cxn modelId="{CDFB3B3E-FB3A-4963-A3CD-F3464B81C1C5}" type="presParOf" srcId="{9D40776F-1732-45FF-A6B3-185CAAE99204}" destId="{E5990DF3-19C7-4C13-B6EC-AEC7CC904BC4}" srcOrd="18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8AC2DA-CEA4-4A54-9604-D9ADD952DA6D}" type="doc">
      <dgm:prSet loTypeId="urn:microsoft.com/office/officeart/2011/layout/InterconnectedBlockProcess" loCatId="officeonline" qsTypeId="urn:microsoft.com/office/officeart/2005/8/quickstyle/simple4" qsCatId="simple" csTypeId="urn:microsoft.com/office/officeart/2005/8/colors/colorful2" csCatId="colorful" phldr="1"/>
      <dgm:spPr/>
    </dgm:pt>
    <dgm:pt modelId="{6DB3188B-8FDD-4B35-94F6-3FCB66C4685E}">
      <dgm:prSet phldrT="[Texto]"/>
      <dgm:spPr/>
      <dgm:t>
        <a:bodyPr/>
        <a:lstStyle/>
        <a:p>
          <a:r>
            <a:rPr lang="es-MX" b="1" dirty="0" smtClean="0"/>
            <a:t>Mayor cobertura de obligaciones</a:t>
          </a:r>
          <a:endParaRPr lang="es-EC" b="1" dirty="0"/>
        </a:p>
      </dgm:t>
    </dgm:pt>
    <dgm:pt modelId="{FC9D5800-7259-47A2-962B-73A481A8B348}" type="parTrans" cxnId="{AC7D487A-0D0B-445D-80D3-11A9B9AB7469}">
      <dgm:prSet/>
      <dgm:spPr/>
      <dgm:t>
        <a:bodyPr/>
        <a:lstStyle/>
        <a:p>
          <a:endParaRPr lang="es-EC"/>
        </a:p>
      </dgm:t>
    </dgm:pt>
    <dgm:pt modelId="{22302145-7F69-4C8E-A11F-9EBF9C689EFC}" type="sibTrans" cxnId="{AC7D487A-0D0B-445D-80D3-11A9B9AB7469}">
      <dgm:prSet/>
      <dgm:spPr/>
      <dgm:t>
        <a:bodyPr/>
        <a:lstStyle/>
        <a:p>
          <a:endParaRPr lang="es-EC"/>
        </a:p>
      </dgm:t>
    </dgm:pt>
    <dgm:pt modelId="{9FE2330B-4603-4AC2-AD77-97596891C679}">
      <dgm:prSet phldrT="[Texto]"/>
      <dgm:spPr/>
      <dgm:t>
        <a:bodyPr/>
        <a:lstStyle/>
        <a:p>
          <a:r>
            <a:rPr lang="es-MX" b="1" dirty="0" smtClean="0"/>
            <a:t>Mayor cobertura territorial</a:t>
          </a:r>
          <a:endParaRPr lang="es-EC" b="1" dirty="0"/>
        </a:p>
      </dgm:t>
    </dgm:pt>
    <dgm:pt modelId="{15C3A9B9-3684-4A3E-9707-2D151757B6C6}" type="parTrans" cxnId="{48C6CD72-6C56-404C-BBD4-951E9B967E99}">
      <dgm:prSet/>
      <dgm:spPr/>
      <dgm:t>
        <a:bodyPr/>
        <a:lstStyle/>
        <a:p>
          <a:endParaRPr lang="es-EC"/>
        </a:p>
      </dgm:t>
    </dgm:pt>
    <dgm:pt modelId="{B0C341E5-38E9-41A0-BF59-105E31F5B898}" type="sibTrans" cxnId="{48C6CD72-6C56-404C-BBD4-951E9B967E99}">
      <dgm:prSet/>
      <dgm:spPr/>
      <dgm:t>
        <a:bodyPr/>
        <a:lstStyle/>
        <a:p>
          <a:endParaRPr lang="es-EC"/>
        </a:p>
      </dgm:t>
    </dgm:pt>
    <dgm:pt modelId="{2F816DD3-89DF-4867-86F6-8C851A9A7627}">
      <dgm:prSet phldrT="[Texto]"/>
      <dgm:spPr/>
      <dgm:t>
        <a:bodyPr/>
        <a:lstStyle/>
        <a:p>
          <a:r>
            <a:rPr lang="es-EC" dirty="0" smtClean="0"/>
            <a:t>- Generación de nueva </a:t>
          </a:r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Matriz Fiscal</a:t>
          </a:r>
          <a:r>
            <a:rPr lang="es-EC" b="0" dirty="0" smtClean="0"/>
            <a:t>.</a:t>
          </a:r>
          <a:endParaRPr lang="es-EC" b="0" dirty="0"/>
        </a:p>
      </dgm:t>
    </dgm:pt>
    <dgm:pt modelId="{185CC093-78E0-41FA-B27C-F28B0A8761D0}" type="parTrans" cxnId="{3346E9EF-FC96-474E-81B6-BF4C7E77C7C5}">
      <dgm:prSet/>
      <dgm:spPr/>
      <dgm:t>
        <a:bodyPr/>
        <a:lstStyle/>
        <a:p>
          <a:endParaRPr lang="es-EC"/>
        </a:p>
      </dgm:t>
    </dgm:pt>
    <dgm:pt modelId="{DE416207-91FE-41AA-8898-08619CEC6131}" type="sibTrans" cxnId="{3346E9EF-FC96-474E-81B6-BF4C7E77C7C5}">
      <dgm:prSet/>
      <dgm:spPr/>
      <dgm:t>
        <a:bodyPr/>
        <a:lstStyle/>
        <a:p>
          <a:endParaRPr lang="es-EC"/>
        </a:p>
      </dgm:t>
    </dgm:pt>
    <dgm:pt modelId="{2D39F98F-DF15-4A75-8C7F-8AD7BAEF5DFB}">
      <dgm:prSet phldrT="[Texto]"/>
      <dgm:spPr/>
      <dgm:t>
        <a:bodyPr/>
        <a:lstStyle/>
        <a:p>
          <a:r>
            <a:rPr lang="es-MX" b="1" dirty="0" smtClean="0"/>
            <a:t>Mayor oportunidad en el control</a:t>
          </a:r>
          <a:endParaRPr lang="es-EC" b="1" dirty="0"/>
        </a:p>
      </dgm:t>
    </dgm:pt>
    <dgm:pt modelId="{13CE6A78-5255-4364-A013-B0BD40418984}" type="parTrans" cxnId="{F64D70B4-E492-4897-8884-5757EC1E09A4}">
      <dgm:prSet/>
      <dgm:spPr/>
      <dgm:t>
        <a:bodyPr/>
        <a:lstStyle/>
        <a:p>
          <a:endParaRPr lang="es-EC"/>
        </a:p>
      </dgm:t>
    </dgm:pt>
    <dgm:pt modelId="{24B2F7F7-5D05-4FBB-A6CA-FCAC29CC3A12}" type="sibTrans" cxnId="{F64D70B4-E492-4897-8884-5757EC1E09A4}">
      <dgm:prSet/>
      <dgm:spPr/>
      <dgm:t>
        <a:bodyPr/>
        <a:lstStyle/>
        <a:p>
          <a:endParaRPr lang="es-EC"/>
        </a:p>
      </dgm:t>
    </dgm:pt>
    <dgm:pt modelId="{0C625551-75AA-46B8-9005-D541C6F14FFA}">
      <dgm:prSet phldrT="[Texto]"/>
      <dgm:spPr/>
      <dgm:t>
        <a:bodyPr/>
        <a:lstStyle/>
        <a:p>
          <a:r>
            <a:rPr lang="es-EC" dirty="0" smtClean="0"/>
            <a:t>Incremento en el número de controles ejecutados: extensivos, </a:t>
          </a:r>
          <a:r>
            <a:rPr lang="es-EC" dirty="0" err="1" smtClean="0"/>
            <a:t>semi</a:t>
          </a:r>
          <a:r>
            <a:rPr lang="es-EC" dirty="0" smtClean="0"/>
            <a:t> intensivos e intensivos.</a:t>
          </a:r>
          <a:endParaRPr lang="es-EC" dirty="0"/>
        </a:p>
      </dgm:t>
    </dgm:pt>
    <dgm:pt modelId="{12400A60-85F4-48E8-9F29-D2539AD26EA3}" type="parTrans" cxnId="{0D6A1183-CD57-4EE3-BD60-1AB44CA65F92}">
      <dgm:prSet/>
      <dgm:spPr/>
      <dgm:t>
        <a:bodyPr/>
        <a:lstStyle/>
        <a:p>
          <a:endParaRPr lang="es-EC"/>
        </a:p>
      </dgm:t>
    </dgm:pt>
    <dgm:pt modelId="{1DE659A5-4773-406B-9052-EB3650A82947}" type="sibTrans" cxnId="{0D6A1183-CD57-4EE3-BD60-1AB44CA65F92}">
      <dgm:prSet/>
      <dgm:spPr/>
      <dgm:t>
        <a:bodyPr/>
        <a:lstStyle/>
        <a:p>
          <a:endParaRPr lang="es-EC"/>
        </a:p>
      </dgm:t>
    </dgm:pt>
    <dgm:pt modelId="{9F95187B-5A88-400E-9904-6CA495FF84DE}">
      <dgm:prSet phldrT="[Texto]"/>
      <dgm:spPr/>
      <dgm:t>
        <a:bodyPr/>
        <a:lstStyle/>
        <a:p>
          <a:r>
            <a:rPr lang="es-EC" dirty="0" smtClean="0"/>
            <a:t>- Ejecución de casos de </a:t>
          </a:r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periodos recientes</a:t>
          </a:r>
          <a:r>
            <a:rPr lang="es-EC" dirty="0" smtClean="0"/>
            <a:t>.</a:t>
          </a:r>
        </a:p>
        <a:p>
          <a:r>
            <a:rPr lang="es-EC" dirty="0" smtClean="0"/>
            <a:t>- Ejecución de casos de </a:t>
          </a:r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periodos rezagados en función de riesgos </a:t>
          </a:r>
          <a:r>
            <a:rPr lang="es-EC" dirty="0" smtClean="0"/>
            <a:t>consolidados y nivel de riesgo de contribuyentes.</a:t>
          </a:r>
          <a:endParaRPr lang="es-EC" dirty="0"/>
        </a:p>
      </dgm:t>
    </dgm:pt>
    <dgm:pt modelId="{3141E7F3-71D6-43D2-AF93-EB8935108AFE}" type="parTrans" cxnId="{393848BC-10B8-4F96-B88E-EF5550EB1C45}">
      <dgm:prSet/>
      <dgm:spPr/>
      <dgm:t>
        <a:bodyPr/>
        <a:lstStyle/>
        <a:p>
          <a:endParaRPr lang="es-EC"/>
        </a:p>
      </dgm:t>
    </dgm:pt>
    <dgm:pt modelId="{16B30E87-A364-4156-BD93-8A9464281629}" type="sibTrans" cxnId="{393848BC-10B8-4F96-B88E-EF5550EB1C45}">
      <dgm:prSet/>
      <dgm:spPr/>
      <dgm:t>
        <a:bodyPr/>
        <a:lstStyle/>
        <a:p>
          <a:endParaRPr lang="es-EC"/>
        </a:p>
      </dgm:t>
    </dgm:pt>
    <dgm:pt modelId="{0EBAD10D-14E1-40D7-8EC0-C3E45A4C9680}">
      <dgm:prSet phldrT="[Texto]"/>
      <dgm:spPr/>
      <dgm:t>
        <a:bodyPr/>
        <a:lstStyle/>
        <a:p>
          <a:r>
            <a:rPr lang="es-EC" b="0" dirty="0" smtClean="0"/>
            <a:t>- Control de cumplimiento de </a:t>
          </a:r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todas las obligaciones</a:t>
          </a:r>
          <a:r>
            <a:rPr lang="es-EC" b="0" dirty="0" smtClean="0"/>
            <a:t>.</a:t>
          </a:r>
          <a:endParaRPr lang="es-EC" b="0" dirty="0"/>
        </a:p>
      </dgm:t>
    </dgm:pt>
    <dgm:pt modelId="{215F46E9-08D8-4DD6-BB9B-8E96F1C7440F}" type="parTrans" cxnId="{ED9D62F2-6AD3-436F-A9B9-50ED1B39C2F6}">
      <dgm:prSet/>
      <dgm:spPr/>
      <dgm:t>
        <a:bodyPr/>
        <a:lstStyle/>
        <a:p>
          <a:endParaRPr lang="es-EC"/>
        </a:p>
      </dgm:t>
    </dgm:pt>
    <dgm:pt modelId="{76A377EB-C162-4970-8384-7410F3CBF64E}" type="sibTrans" cxnId="{ED9D62F2-6AD3-436F-A9B9-50ED1B39C2F6}">
      <dgm:prSet/>
      <dgm:spPr/>
      <dgm:t>
        <a:bodyPr/>
        <a:lstStyle/>
        <a:p>
          <a:endParaRPr lang="es-EC"/>
        </a:p>
      </dgm:t>
    </dgm:pt>
    <dgm:pt modelId="{46E5F01B-7FBC-496C-B483-E93DBEC5C00D}" type="pres">
      <dgm:prSet presAssocID="{D08AC2DA-CEA4-4A54-9604-D9ADD952DA6D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8C98E824-B80E-4C26-91A1-DBCE2FE91817}" type="pres">
      <dgm:prSet presAssocID="{2D39F98F-DF15-4A75-8C7F-8AD7BAEF5DFB}" presName="ChildAccent3" presStyleCnt="0"/>
      <dgm:spPr/>
    </dgm:pt>
    <dgm:pt modelId="{E49AD8DD-37F4-4473-9C1D-0F8D31B60D7C}" type="pres">
      <dgm:prSet presAssocID="{2D39F98F-DF15-4A75-8C7F-8AD7BAEF5DFB}" presName="ChildAccent" presStyleLbl="alignImgPlace1" presStyleIdx="0" presStyleCnt="3"/>
      <dgm:spPr/>
      <dgm:t>
        <a:bodyPr/>
        <a:lstStyle/>
        <a:p>
          <a:endParaRPr lang="es-EC"/>
        </a:p>
      </dgm:t>
    </dgm:pt>
    <dgm:pt modelId="{E57B32A1-0FCA-4B15-9CF0-7D490FEED937}" type="pres">
      <dgm:prSet presAssocID="{2D39F98F-DF15-4A75-8C7F-8AD7BAEF5DFB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8E40ED-2D27-4D17-8388-47587B7A774B}" type="pres">
      <dgm:prSet presAssocID="{2D39F98F-DF15-4A75-8C7F-8AD7BAEF5DFB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6C2E80-0F7D-4745-8AE1-218247832141}" type="pres">
      <dgm:prSet presAssocID="{9FE2330B-4603-4AC2-AD77-97596891C679}" presName="ChildAccent2" presStyleCnt="0"/>
      <dgm:spPr/>
    </dgm:pt>
    <dgm:pt modelId="{5B64CF50-8B75-4A30-8936-9F7F0DCBD236}" type="pres">
      <dgm:prSet presAssocID="{9FE2330B-4603-4AC2-AD77-97596891C679}" presName="ChildAccent" presStyleLbl="alignImgPlace1" presStyleIdx="1" presStyleCnt="3"/>
      <dgm:spPr/>
      <dgm:t>
        <a:bodyPr/>
        <a:lstStyle/>
        <a:p>
          <a:endParaRPr lang="es-EC"/>
        </a:p>
      </dgm:t>
    </dgm:pt>
    <dgm:pt modelId="{68E9DE13-DD72-4E43-BBD4-88E9570CE4C9}" type="pres">
      <dgm:prSet presAssocID="{9FE2330B-4603-4AC2-AD77-97596891C67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C991A1-FD18-4A94-96DA-82FB81A09FFA}" type="pres">
      <dgm:prSet presAssocID="{9FE2330B-4603-4AC2-AD77-97596891C679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442398-CBFB-40AE-B9E7-867A7242C09B}" type="pres">
      <dgm:prSet presAssocID="{6DB3188B-8FDD-4B35-94F6-3FCB66C4685E}" presName="ChildAccent1" presStyleCnt="0"/>
      <dgm:spPr/>
    </dgm:pt>
    <dgm:pt modelId="{852727A3-858B-4BC4-B2F2-A47817FF27A6}" type="pres">
      <dgm:prSet presAssocID="{6DB3188B-8FDD-4B35-94F6-3FCB66C4685E}" presName="ChildAccent" presStyleLbl="alignImgPlace1" presStyleIdx="2" presStyleCnt="3"/>
      <dgm:spPr/>
      <dgm:t>
        <a:bodyPr/>
        <a:lstStyle/>
        <a:p>
          <a:endParaRPr lang="es-EC"/>
        </a:p>
      </dgm:t>
    </dgm:pt>
    <dgm:pt modelId="{327F2360-94C6-4C66-9FEB-4CE13809ADE4}" type="pres">
      <dgm:prSet presAssocID="{6DB3188B-8FDD-4B35-94F6-3FCB66C4685E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43398B-2622-4F9C-929C-F2B77F976A3D}" type="pres">
      <dgm:prSet presAssocID="{6DB3188B-8FDD-4B35-94F6-3FCB66C4685E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DCF07A-1031-4476-9B85-7457321A38D1}" type="presOf" srcId="{0EBAD10D-14E1-40D7-8EC0-C3E45A4C9680}" destId="{327F2360-94C6-4C66-9FEB-4CE13809ADE4}" srcOrd="1" destOrd="1" presId="urn:microsoft.com/office/officeart/2011/layout/InterconnectedBlockProcess"/>
    <dgm:cxn modelId="{96F9ABE7-8105-4393-8B1B-22B4967FEE7E}" type="presOf" srcId="{9F95187B-5A88-400E-9904-6CA495FF84DE}" destId="{E49AD8DD-37F4-4473-9C1D-0F8D31B60D7C}" srcOrd="0" destOrd="0" presId="urn:microsoft.com/office/officeart/2011/layout/InterconnectedBlockProcess"/>
    <dgm:cxn modelId="{ED9D62F2-6AD3-436F-A9B9-50ED1B39C2F6}" srcId="{6DB3188B-8FDD-4B35-94F6-3FCB66C4685E}" destId="{0EBAD10D-14E1-40D7-8EC0-C3E45A4C9680}" srcOrd="1" destOrd="0" parTransId="{215F46E9-08D8-4DD6-BB9B-8E96F1C7440F}" sibTransId="{76A377EB-C162-4970-8384-7410F3CBF64E}"/>
    <dgm:cxn modelId="{21307B0C-A406-45EB-9AFB-8EAA19EFBA31}" type="presOf" srcId="{2D39F98F-DF15-4A75-8C7F-8AD7BAEF5DFB}" destId="{818E40ED-2D27-4D17-8388-47587B7A774B}" srcOrd="0" destOrd="0" presId="urn:microsoft.com/office/officeart/2011/layout/InterconnectedBlockProcess"/>
    <dgm:cxn modelId="{3346E9EF-FC96-474E-81B6-BF4C7E77C7C5}" srcId="{6DB3188B-8FDD-4B35-94F6-3FCB66C4685E}" destId="{2F816DD3-89DF-4867-86F6-8C851A9A7627}" srcOrd="0" destOrd="0" parTransId="{185CC093-78E0-41FA-B27C-F28B0A8761D0}" sibTransId="{DE416207-91FE-41AA-8898-08619CEC6131}"/>
    <dgm:cxn modelId="{D2631549-03F6-45FB-BA89-E92BD4F2CAD4}" type="presOf" srcId="{0C625551-75AA-46B8-9005-D541C6F14FFA}" destId="{68E9DE13-DD72-4E43-BBD4-88E9570CE4C9}" srcOrd="1" destOrd="0" presId="urn:microsoft.com/office/officeart/2011/layout/InterconnectedBlockProcess"/>
    <dgm:cxn modelId="{F1FC6315-4B50-444B-97DF-F9286438E95F}" type="presOf" srcId="{0C625551-75AA-46B8-9005-D541C6F14FFA}" destId="{5B64CF50-8B75-4A30-8936-9F7F0DCBD236}" srcOrd="0" destOrd="0" presId="urn:microsoft.com/office/officeart/2011/layout/InterconnectedBlockProcess"/>
    <dgm:cxn modelId="{85FF9E52-38B9-4895-BD66-E37EF733DFE8}" type="presOf" srcId="{0EBAD10D-14E1-40D7-8EC0-C3E45A4C9680}" destId="{852727A3-858B-4BC4-B2F2-A47817FF27A6}" srcOrd="0" destOrd="1" presId="urn:microsoft.com/office/officeart/2011/layout/InterconnectedBlockProcess"/>
    <dgm:cxn modelId="{AC3706E8-BEAF-40C7-848E-4E887FDE2B45}" type="presOf" srcId="{9FE2330B-4603-4AC2-AD77-97596891C679}" destId="{9FC991A1-FD18-4A94-96DA-82FB81A09FFA}" srcOrd="0" destOrd="0" presId="urn:microsoft.com/office/officeart/2011/layout/InterconnectedBlockProcess"/>
    <dgm:cxn modelId="{5C28EA26-E340-487A-B44C-21270BBF6E29}" type="presOf" srcId="{D08AC2DA-CEA4-4A54-9604-D9ADD952DA6D}" destId="{46E5F01B-7FBC-496C-B483-E93DBEC5C00D}" srcOrd="0" destOrd="0" presId="urn:microsoft.com/office/officeart/2011/layout/InterconnectedBlockProcess"/>
    <dgm:cxn modelId="{F64D70B4-E492-4897-8884-5757EC1E09A4}" srcId="{D08AC2DA-CEA4-4A54-9604-D9ADD952DA6D}" destId="{2D39F98F-DF15-4A75-8C7F-8AD7BAEF5DFB}" srcOrd="2" destOrd="0" parTransId="{13CE6A78-5255-4364-A013-B0BD40418984}" sibTransId="{24B2F7F7-5D05-4FBB-A6CA-FCAC29CC3A12}"/>
    <dgm:cxn modelId="{AC7D487A-0D0B-445D-80D3-11A9B9AB7469}" srcId="{D08AC2DA-CEA4-4A54-9604-D9ADD952DA6D}" destId="{6DB3188B-8FDD-4B35-94F6-3FCB66C4685E}" srcOrd="0" destOrd="0" parTransId="{FC9D5800-7259-47A2-962B-73A481A8B348}" sibTransId="{22302145-7F69-4C8E-A11F-9EBF9C689EFC}"/>
    <dgm:cxn modelId="{0E932BD2-13F2-4A2B-8493-EBA0009C7377}" type="presOf" srcId="{2F816DD3-89DF-4867-86F6-8C851A9A7627}" destId="{852727A3-858B-4BC4-B2F2-A47817FF27A6}" srcOrd="0" destOrd="0" presId="urn:microsoft.com/office/officeart/2011/layout/InterconnectedBlockProcess"/>
    <dgm:cxn modelId="{292DB91F-BD6E-4F98-A779-C66CA8B20AC3}" type="presOf" srcId="{6DB3188B-8FDD-4B35-94F6-3FCB66C4685E}" destId="{5943398B-2622-4F9C-929C-F2B77F976A3D}" srcOrd="0" destOrd="0" presId="urn:microsoft.com/office/officeart/2011/layout/InterconnectedBlockProcess"/>
    <dgm:cxn modelId="{05B0B605-00C3-4F66-93E4-D5CA467CF54D}" type="presOf" srcId="{2F816DD3-89DF-4867-86F6-8C851A9A7627}" destId="{327F2360-94C6-4C66-9FEB-4CE13809ADE4}" srcOrd="1" destOrd="0" presId="urn:microsoft.com/office/officeart/2011/layout/InterconnectedBlockProcess"/>
    <dgm:cxn modelId="{48C6CD72-6C56-404C-BBD4-951E9B967E99}" srcId="{D08AC2DA-CEA4-4A54-9604-D9ADD952DA6D}" destId="{9FE2330B-4603-4AC2-AD77-97596891C679}" srcOrd="1" destOrd="0" parTransId="{15C3A9B9-3684-4A3E-9707-2D151757B6C6}" sibTransId="{B0C341E5-38E9-41A0-BF59-105E31F5B898}"/>
    <dgm:cxn modelId="{DDC8545F-27E8-47A8-B4D3-6EC595D814E3}" type="presOf" srcId="{9F95187B-5A88-400E-9904-6CA495FF84DE}" destId="{E57B32A1-0FCA-4B15-9CF0-7D490FEED937}" srcOrd="1" destOrd="0" presId="urn:microsoft.com/office/officeart/2011/layout/InterconnectedBlockProcess"/>
    <dgm:cxn modelId="{0D6A1183-CD57-4EE3-BD60-1AB44CA65F92}" srcId="{9FE2330B-4603-4AC2-AD77-97596891C679}" destId="{0C625551-75AA-46B8-9005-D541C6F14FFA}" srcOrd="0" destOrd="0" parTransId="{12400A60-85F4-48E8-9F29-D2539AD26EA3}" sibTransId="{1DE659A5-4773-406B-9052-EB3650A82947}"/>
    <dgm:cxn modelId="{393848BC-10B8-4F96-B88E-EF5550EB1C45}" srcId="{2D39F98F-DF15-4A75-8C7F-8AD7BAEF5DFB}" destId="{9F95187B-5A88-400E-9904-6CA495FF84DE}" srcOrd="0" destOrd="0" parTransId="{3141E7F3-71D6-43D2-AF93-EB8935108AFE}" sibTransId="{16B30E87-A364-4156-BD93-8A9464281629}"/>
    <dgm:cxn modelId="{08C7C784-2904-4A0F-8171-AE352926E42C}" type="presParOf" srcId="{46E5F01B-7FBC-496C-B483-E93DBEC5C00D}" destId="{8C98E824-B80E-4C26-91A1-DBCE2FE91817}" srcOrd="0" destOrd="0" presId="urn:microsoft.com/office/officeart/2011/layout/InterconnectedBlockProcess"/>
    <dgm:cxn modelId="{D70BE984-6DC5-4433-B78B-566C3109974C}" type="presParOf" srcId="{8C98E824-B80E-4C26-91A1-DBCE2FE91817}" destId="{E49AD8DD-37F4-4473-9C1D-0F8D31B60D7C}" srcOrd="0" destOrd="0" presId="urn:microsoft.com/office/officeart/2011/layout/InterconnectedBlockProcess"/>
    <dgm:cxn modelId="{92849E79-EF7F-472C-BEA8-69E0514256AD}" type="presParOf" srcId="{46E5F01B-7FBC-496C-B483-E93DBEC5C00D}" destId="{E57B32A1-0FCA-4B15-9CF0-7D490FEED937}" srcOrd="1" destOrd="0" presId="urn:microsoft.com/office/officeart/2011/layout/InterconnectedBlockProcess"/>
    <dgm:cxn modelId="{01A5417C-71E7-409A-90B9-2827B22E398F}" type="presParOf" srcId="{46E5F01B-7FBC-496C-B483-E93DBEC5C00D}" destId="{818E40ED-2D27-4D17-8388-47587B7A774B}" srcOrd="2" destOrd="0" presId="urn:microsoft.com/office/officeart/2011/layout/InterconnectedBlockProcess"/>
    <dgm:cxn modelId="{67E7AB29-8149-4EDD-9AF6-B0CFD8F95FFB}" type="presParOf" srcId="{46E5F01B-7FBC-496C-B483-E93DBEC5C00D}" destId="{356C2E80-0F7D-4745-8AE1-218247832141}" srcOrd="3" destOrd="0" presId="urn:microsoft.com/office/officeart/2011/layout/InterconnectedBlockProcess"/>
    <dgm:cxn modelId="{8B8D7A13-AB22-4C0E-8599-34DF7DF04F64}" type="presParOf" srcId="{356C2E80-0F7D-4745-8AE1-218247832141}" destId="{5B64CF50-8B75-4A30-8936-9F7F0DCBD236}" srcOrd="0" destOrd="0" presId="urn:microsoft.com/office/officeart/2011/layout/InterconnectedBlockProcess"/>
    <dgm:cxn modelId="{DF0969A1-8040-4BCC-8B5A-4E26712E0889}" type="presParOf" srcId="{46E5F01B-7FBC-496C-B483-E93DBEC5C00D}" destId="{68E9DE13-DD72-4E43-BBD4-88E9570CE4C9}" srcOrd="4" destOrd="0" presId="urn:microsoft.com/office/officeart/2011/layout/InterconnectedBlockProcess"/>
    <dgm:cxn modelId="{41BC29B3-2DC1-4A6E-AD85-1AC7E3CDE1B3}" type="presParOf" srcId="{46E5F01B-7FBC-496C-B483-E93DBEC5C00D}" destId="{9FC991A1-FD18-4A94-96DA-82FB81A09FFA}" srcOrd="5" destOrd="0" presId="urn:microsoft.com/office/officeart/2011/layout/InterconnectedBlockProcess"/>
    <dgm:cxn modelId="{4E8568FD-F1BF-48D6-8EF1-526DF42D5FD6}" type="presParOf" srcId="{46E5F01B-7FBC-496C-B483-E93DBEC5C00D}" destId="{28442398-CBFB-40AE-B9E7-867A7242C09B}" srcOrd="6" destOrd="0" presId="urn:microsoft.com/office/officeart/2011/layout/InterconnectedBlockProcess"/>
    <dgm:cxn modelId="{CBC509CE-F670-4A91-B120-57CB37DDA849}" type="presParOf" srcId="{28442398-CBFB-40AE-B9E7-867A7242C09B}" destId="{852727A3-858B-4BC4-B2F2-A47817FF27A6}" srcOrd="0" destOrd="0" presId="urn:microsoft.com/office/officeart/2011/layout/InterconnectedBlockProcess"/>
    <dgm:cxn modelId="{F6BD8DCC-AA42-411C-B70E-D6525C887E08}" type="presParOf" srcId="{46E5F01B-7FBC-496C-B483-E93DBEC5C00D}" destId="{327F2360-94C6-4C66-9FEB-4CE13809ADE4}" srcOrd="7" destOrd="0" presId="urn:microsoft.com/office/officeart/2011/layout/InterconnectedBlockProcess"/>
    <dgm:cxn modelId="{8C8B59D0-DD1E-4503-A0BC-DF0CB49EDAA5}" type="presParOf" srcId="{46E5F01B-7FBC-496C-B483-E93DBEC5C00D}" destId="{5943398B-2622-4F9C-929C-F2B77F976A3D}" srcOrd="8" destOrd="0" presId="urn:microsoft.com/office/officeart/2011/layout/InterconnectedBlockProcess"/>
  </dgm:cxnLst>
  <dgm:bg>
    <a:effectLst>
      <a:outerShdw blurRad="50800" dist="38100" dir="18900000" algn="bl" rotWithShape="0">
        <a:prstClr val="black">
          <a:alpha val="40000"/>
        </a:prstClr>
      </a:outerShdw>
    </a:effectLst>
  </dgm:bg>
  <dgm:whole>
    <a:effectLst/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6F893B-5F68-4B38-BE65-077F8ADAAD08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7F0F745-7204-4ED4-B1DC-672912D1F58F}">
      <dgm:prSet phldrT="[Texto]" custT="1"/>
      <dgm:spPr/>
      <dgm:t>
        <a:bodyPr/>
        <a:lstStyle/>
        <a:p>
          <a:r>
            <a:rPr lang="es-EC" sz="2400" dirty="0" smtClean="0"/>
            <a:t>Asegurar el cumplimiento oportuno y veraz de las obligaciones de los contribuyentes, mediante la aplicación de un modelo de gestión integral de riesgos tributario</a:t>
          </a:r>
          <a:endParaRPr lang="es-EC" sz="2400" dirty="0"/>
        </a:p>
      </dgm:t>
    </dgm:pt>
    <dgm:pt modelId="{4FA644E3-8A24-4F42-8455-534239527687}" type="parTrans" cxnId="{93502EBA-24DF-42C9-9F37-A4C8829494E3}">
      <dgm:prSet/>
      <dgm:spPr/>
      <dgm:t>
        <a:bodyPr/>
        <a:lstStyle/>
        <a:p>
          <a:endParaRPr lang="es-EC"/>
        </a:p>
      </dgm:t>
    </dgm:pt>
    <dgm:pt modelId="{6A7BB373-229E-48D6-9B9E-1D6084E808E3}" type="sibTrans" cxnId="{93502EBA-24DF-42C9-9F37-A4C8829494E3}">
      <dgm:prSet/>
      <dgm:spPr/>
      <dgm:t>
        <a:bodyPr/>
        <a:lstStyle/>
        <a:p>
          <a:endParaRPr lang="es-EC"/>
        </a:p>
      </dgm:t>
    </dgm:pt>
    <dgm:pt modelId="{80B51546-7C0F-4ADE-B6B9-6F38C5DA8A45}">
      <dgm:prSet phldrT="[Texto]" custT="1"/>
      <dgm:spPr/>
      <dgm:t>
        <a:bodyPr/>
        <a:lstStyle/>
        <a:p>
          <a:r>
            <a:rPr lang="es-EC" sz="1800" dirty="0" smtClean="0"/>
            <a:t>1. Establecer actuaciones dirigidas a la </a:t>
          </a: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obtención y utilización de información </a:t>
          </a:r>
          <a:r>
            <a:rPr lang="es-EC" sz="1800" dirty="0" smtClean="0"/>
            <a:t>con trascendencia tributaria.</a:t>
          </a:r>
          <a:endParaRPr lang="es-EC" sz="1800" dirty="0"/>
        </a:p>
      </dgm:t>
    </dgm:pt>
    <dgm:pt modelId="{3D805CE2-1ABA-4CC0-91D6-4AB1005D5757}" type="parTrans" cxnId="{87FB836D-A380-4331-A910-03E98D76103A}">
      <dgm:prSet/>
      <dgm:spPr/>
      <dgm:t>
        <a:bodyPr/>
        <a:lstStyle/>
        <a:p>
          <a:endParaRPr lang="es-EC"/>
        </a:p>
      </dgm:t>
    </dgm:pt>
    <dgm:pt modelId="{12CE7C25-3B25-4C3D-85DD-2074810BACD0}" type="sibTrans" cxnId="{87FB836D-A380-4331-A910-03E98D76103A}">
      <dgm:prSet/>
      <dgm:spPr/>
      <dgm:t>
        <a:bodyPr/>
        <a:lstStyle/>
        <a:p>
          <a:endParaRPr lang="es-EC"/>
        </a:p>
      </dgm:t>
    </dgm:pt>
    <dgm:pt modelId="{B5F8206D-FFE9-4541-B166-2D6D710993D2}">
      <dgm:prSet phldrT="[Texto]" custT="1"/>
      <dgm:spPr/>
      <dgm:t>
        <a:bodyPr/>
        <a:lstStyle/>
        <a:p>
          <a:r>
            <a:rPr lang="es-EC" sz="1200" dirty="0" smtClean="0"/>
            <a:t>Información para controlar </a:t>
          </a:r>
          <a:r>
            <a:rPr lang="es-ES_tradnl" sz="1200" dirty="0" smtClean="0"/>
            <a:t>brechas de inscripción, presentación y pago.</a:t>
          </a:r>
          <a:endParaRPr lang="es-EC" sz="1200" dirty="0"/>
        </a:p>
      </dgm:t>
    </dgm:pt>
    <dgm:pt modelId="{F0F4F052-CE24-4EC8-BCB1-6AC9DE0B7895}" type="parTrans" cxnId="{D40031E4-8108-4312-9FCF-8A2DFC755B4E}">
      <dgm:prSet/>
      <dgm:spPr/>
      <dgm:t>
        <a:bodyPr/>
        <a:lstStyle/>
        <a:p>
          <a:endParaRPr lang="es-EC"/>
        </a:p>
      </dgm:t>
    </dgm:pt>
    <dgm:pt modelId="{E785D2C8-445C-405A-AB94-CC68FC0E4D28}" type="sibTrans" cxnId="{D40031E4-8108-4312-9FCF-8A2DFC755B4E}">
      <dgm:prSet/>
      <dgm:spPr/>
      <dgm:t>
        <a:bodyPr/>
        <a:lstStyle/>
        <a:p>
          <a:endParaRPr lang="es-EC"/>
        </a:p>
      </dgm:t>
    </dgm:pt>
    <dgm:pt modelId="{D825D87C-BCE7-467F-ACCD-68D0B98874B9}">
      <dgm:prSet phldrT="[Texto]" custT="1"/>
      <dgm:spPr/>
      <dgm:t>
        <a:bodyPr/>
        <a:lstStyle/>
        <a:p>
          <a:r>
            <a:rPr lang="es-EC" sz="1200" dirty="0" smtClean="0"/>
            <a:t>Información para </a:t>
          </a:r>
          <a:r>
            <a:rPr lang="es-ES_tradnl" sz="1200" dirty="0" smtClean="0"/>
            <a:t>identificar posibles prácticas de evasión y elusión.</a:t>
          </a:r>
          <a:endParaRPr lang="es-EC" sz="1200" dirty="0"/>
        </a:p>
      </dgm:t>
    </dgm:pt>
    <dgm:pt modelId="{B2D2F5E9-C9A9-4317-A486-CA16BDADF6BD}" type="parTrans" cxnId="{5A613C90-EB4E-4A8A-B64A-CD599E1ABA3A}">
      <dgm:prSet/>
      <dgm:spPr/>
      <dgm:t>
        <a:bodyPr/>
        <a:lstStyle/>
        <a:p>
          <a:endParaRPr lang="es-EC"/>
        </a:p>
      </dgm:t>
    </dgm:pt>
    <dgm:pt modelId="{2F1F29C0-BAF2-49C0-A170-446CC14F9DCA}" type="sibTrans" cxnId="{5A613C90-EB4E-4A8A-B64A-CD599E1ABA3A}">
      <dgm:prSet/>
      <dgm:spPr/>
      <dgm:t>
        <a:bodyPr/>
        <a:lstStyle/>
        <a:p>
          <a:endParaRPr lang="es-EC"/>
        </a:p>
      </dgm:t>
    </dgm:pt>
    <dgm:pt modelId="{D21495A4-5E26-4486-9D16-67F37BE0CECD}">
      <dgm:prSet phldrT="[Texto]" custT="1"/>
      <dgm:spPr/>
      <dgm:t>
        <a:bodyPr/>
        <a:lstStyle/>
        <a:p>
          <a:r>
            <a:rPr lang="es-EC" sz="1800" dirty="0" smtClean="0"/>
            <a:t>2. Promover acciones tendientes a la </a:t>
          </a: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investigación</a:t>
          </a:r>
          <a:r>
            <a:rPr lang="es-EC" sz="1800" dirty="0" smtClean="0"/>
            <a:t>, en función de la aplicación del Modelo de Gestión Integral de Riesgos Tributarios.</a:t>
          </a:r>
          <a:endParaRPr lang="es-EC" sz="1800" dirty="0"/>
        </a:p>
      </dgm:t>
    </dgm:pt>
    <dgm:pt modelId="{98C4A89F-96C2-40EE-8140-AE41DCF9B37A}" type="parTrans" cxnId="{85C182C8-711F-4FEB-9C93-A2C43D1DB3B5}">
      <dgm:prSet/>
      <dgm:spPr/>
      <dgm:t>
        <a:bodyPr/>
        <a:lstStyle/>
        <a:p>
          <a:endParaRPr lang="es-EC"/>
        </a:p>
      </dgm:t>
    </dgm:pt>
    <dgm:pt modelId="{08D7B1A3-7ABA-4CC6-B319-D922DE306622}" type="sibTrans" cxnId="{85C182C8-711F-4FEB-9C93-A2C43D1DB3B5}">
      <dgm:prSet/>
      <dgm:spPr/>
      <dgm:t>
        <a:bodyPr/>
        <a:lstStyle/>
        <a:p>
          <a:endParaRPr lang="es-EC"/>
        </a:p>
      </dgm:t>
    </dgm:pt>
    <dgm:pt modelId="{E680FA4C-5167-4259-A670-CC1F82013CEA}">
      <dgm:prSet phldrT="[Texto]" custT="1"/>
      <dgm:spPr/>
      <dgm:t>
        <a:bodyPr/>
        <a:lstStyle/>
        <a:p>
          <a:r>
            <a:rPr lang="es-EC" sz="1200" dirty="0" smtClean="0"/>
            <a:t>Investigación de sectores económicos.</a:t>
          </a:r>
          <a:endParaRPr lang="es-EC" sz="1200" dirty="0"/>
        </a:p>
      </dgm:t>
    </dgm:pt>
    <dgm:pt modelId="{A52A2481-1776-4C18-B277-6B5A6F7C3ABF}" type="parTrans" cxnId="{D8319FD4-470F-4C7A-B0D2-C310719DF72B}">
      <dgm:prSet/>
      <dgm:spPr/>
      <dgm:t>
        <a:bodyPr/>
        <a:lstStyle/>
        <a:p>
          <a:endParaRPr lang="es-EC"/>
        </a:p>
      </dgm:t>
    </dgm:pt>
    <dgm:pt modelId="{7E048B68-4A7D-43A6-9043-43D1AC0A2EFB}" type="sibTrans" cxnId="{D8319FD4-470F-4C7A-B0D2-C310719DF72B}">
      <dgm:prSet/>
      <dgm:spPr/>
      <dgm:t>
        <a:bodyPr/>
        <a:lstStyle/>
        <a:p>
          <a:endParaRPr lang="es-EC"/>
        </a:p>
      </dgm:t>
    </dgm:pt>
    <dgm:pt modelId="{23734021-09F3-42EB-B170-5D54C4AFFCD4}">
      <dgm:prSet phldrT="[Texto]" custT="1"/>
      <dgm:spPr/>
      <dgm:t>
        <a:bodyPr/>
        <a:lstStyle/>
        <a:p>
          <a:r>
            <a:rPr lang="es-EC" sz="1200" dirty="0" smtClean="0"/>
            <a:t>Investigación de estructuras de negocio vinculadas a grupos económicos y prácticas nocivas (precios de transferencia y fiscalidad internacional).</a:t>
          </a:r>
          <a:endParaRPr lang="es-EC" sz="1200" dirty="0"/>
        </a:p>
      </dgm:t>
    </dgm:pt>
    <dgm:pt modelId="{B79983B0-8F6B-484D-AF3C-9ACD3836C629}" type="parTrans" cxnId="{CD177F3E-62F8-48F8-9D51-CE5CAFAD75E2}">
      <dgm:prSet/>
      <dgm:spPr/>
      <dgm:t>
        <a:bodyPr/>
        <a:lstStyle/>
        <a:p>
          <a:endParaRPr lang="es-EC"/>
        </a:p>
      </dgm:t>
    </dgm:pt>
    <dgm:pt modelId="{82E9BCEE-7066-4103-902F-709DEE0A399F}" type="sibTrans" cxnId="{CD177F3E-62F8-48F8-9D51-CE5CAFAD75E2}">
      <dgm:prSet/>
      <dgm:spPr/>
      <dgm:t>
        <a:bodyPr/>
        <a:lstStyle/>
        <a:p>
          <a:endParaRPr lang="es-EC"/>
        </a:p>
      </dgm:t>
    </dgm:pt>
    <dgm:pt modelId="{984016B9-35BB-47B2-80C4-14A2584648F7}">
      <dgm:prSet phldrT="[Texto]" custT="1"/>
      <dgm:spPr/>
      <dgm:t>
        <a:bodyPr/>
        <a:lstStyle/>
        <a:p>
          <a:r>
            <a:rPr lang="es-EC" sz="1200" dirty="0" smtClean="0"/>
            <a:t>Investigación de riesgos tributarios específicos.</a:t>
          </a:r>
          <a:endParaRPr lang="es-EC" sz="1200" dirty="0"/>
        </a:p>
      </dgm:t>
    </dgm:pt>
    <dgm:pt modelId="{B3418DD2-AE32-40BE-A961-9366A873219E}" type="parTrans" cxnId="{51F0D4D1-5C66-4BBD-B8E4-F3BABD6F7497}">
      <dgm:prSet/>
      <dgm:spPr/>
      <dgm:t>
        <a:bodyPr/>
        <a:lstStyle/>
        <a:p>
          <a:endParaRPr lang="es-EC"/>
        </a:p>
      </dgm:t>
    </dgm:pt>
    <dgm:pt modelId="{0FD47CB2-9B9A-4C2F-8192-F196A7E48284}" type="sibTrans" cxnId="{51F0D4D1-5C66-4BBD-B8E4-F3BABD6F7497}">
      <dgm:prSet/>
      <dgm:spPr/>
      <dgm:t>
        <a:bodyPr/>
        <a:lstStyle/>
        <a:p>
          <a:endParaRPr lang="es-EC"/>
        </a:p>
      </dgm:t>
    </dgm:pt>
    <dgm:pt modelId="{0068A54B-2589-492F-84E2-03541A88A57C}" type="pres">
      <dgm:prSet presAssocID="{2B6F893B-5F68-4B38-BE65-077F8ADAAD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666CD0E-55C0-4E0B-B9C8-7A3D666243D6}" type="pres">
      <dgm:prSet presAssocID="{37F0F745-7204-4ED4-B1DC-672912D1F58F}" presName="vertOne" presStyleCnt="0"/>
      <dgm:spPr/>
    </dgm:pt>
    <dgm:pt modelId="{25CEF6AA-0972-407B-A0CB-E167F5F73C53}" type="pres">
      <dgm:prSet presAssocID="{37F0F745-7204-4ED4-B1DC-672912D1F58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CF1951F-0F38-407A-985F-433EAADE5CE9}" type="pres">
      <dgm:prSet presAssocID="{37F0F745-7204-4ED4-B1DC-672912D1F58F}" presName="parTransOne" presStyleCnt="0"/>
      <dgm:spPr/>
    </dgm:pt>
    <dgm:pt modelId="{0FE7AF31-A0A7-4F34-A058-9FA50B0373ED}" type="pres">
      <dgm:prSet presAssocID="{37F0F745-7204-4ED4-B1DC-672912D1F58F}" presName="horzOne" presStyleCnt="0"/>
      <dgm:spPr/>
    </dgm:pt>
    <dgm:pt modelId="{48D068F3-99FC-441C-ACB4-63E187558539}" type="pres">
      <dgm:prSet presAssocID="{80B51546-7C0F-4ADE-B6B9-6F38C5DA8A45}" presName="vertTwo" presStyleCnt="0"/>
      <dgm:spPr/>
    </dgm:pt>
    <dgm:pt modelId="{AFD28617-FBB8-4E07-A00B-123C6D79F314}" type="pres">
      <dgm:prSet presAssocID="{80B51546-7C0F-4ADE-B6B9-6F38C5DA8A4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E86302-2B9F-4B5D-B2E2-8DD3DAE47269}" type="pres">
      <dgm:prSet presAssocID="{80B51546-7C0F-4ADE-B6B9-6F38C5DA8A45}" presName="parTransTwo" presStyleCnt="0"/>
      <dgm:spPr/>
    </dgm:pt>
    <dgm:pt modelId="{78329CA7-4B02-4465-8E94-57B8BD7AD414}" type="pres">
      <dgm:prSet presAssocID="{80B51546-7C0F-4ADE-B6B9-6F38C5DA8A45}" presName="horzTwo" presStyleCnt="0"/>
      <dgm:spPr/>
    </dgm:pt>
    <dgm:pt modelId="{7B19A2B5-3F4B-4A48-A4B4-ED8A7ADAA719}" type="pres">
      <dgm:prSet presAssocID="{B5F8206D-FFE9-4541-B166-2D6D710993D2}" presName="vertThree" presStyleCnt="0"/>
      <dgm:spPr/>
    </dgm:pt>
    <dgm:pt modelId="{5C70259C-8B58-4C1C-9B62-93AA36A120C4}" type="pres">
      <dgm:prSet presAssocID="{B5F8206D-FFE9-4541-B166-2D6D710993D2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B7B2DC-B20F-4CFB-9A70-7AF85CA01A61}" type="pres">
      <dgm:prSet presAssocID="{B5F8206D-FFE9-4541-B166-2D6D710993D2}" presName="horzThree" presStyleCnt="0"/>
      <dgm:spPr/>
    </dgm:pt>
    <dgm:pt modelId="{1E1AC2CC-7A57-4719-91CE-21A42EC41F9E}" type="pres">
      <dgm:prSet presAssocID="{E785D2C8-445C-405A-AB94-CC68FC0E4D28}" presName="sibSpaceThree" presStyleCnt="0"/>
      <dgm:spPr/>
    </dgm:pt>
    <dgm:pt modelId="{DBABA709-5E36-443F-9FA0-23E5A60F1259}" type="pres">
      <dgm:prSet presAssocID="{D825D87C-BCE7-467F-ACCD-68D0B98874B9}" presName="vertThree" presStyleCnt="0"/>
      <dgm:spPr/>
    </dgm:pt>
    <dgm:pt modelId="{56273E00-B7D1-4BFA-98DC-CE06BBC831A5}" type="pres">
      <dgm:prSet presAssocID="{D825D87C-BCE7-467F-ACCD-68D0B98874B9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EE3FD8-724A-4E03-803F-A1094B517768}" type="pres">
      <dgm:prSet presAssocID="{D825D87C-BCE7-467F-ACCD-68D0B98874B9}" presName="horzThree" presStyleCnt="0"/>
      <dgm:spPr/>
    </dgm:pt>
    <dgm:pt modelId="{920BC363-62BD-4440-910D-05880F6355FD}" type="pres">
      <dgm:prSet presAssocID="{12CE7C25-3B25-4C3D-85DD-2074810BACD0}" presName="sibSpaceTwo" presStyleCnt="0"/>
      <dgm:spPr/>
    </dgm:pt>
    <dgm:pt modelId="{0171390A-F4AE-47ED-BDE0-6902CF29DC90}" type="pres">
      <dgm:prSet presAssocID="{D21495A4-5E26-4486-9D16-67F37BE0CECD}" presName="vertTwo" presStyleCnt="0"/>
      <dgm:spPr/>
    </dgm:pt>
    <dgm:pt modelId="{1F02A77B-47D7-47BA-89E4-9CC401E04A6F}" type="pres">
      <dgm:prSet presAssocID="{D21495A4-5E26-4486-9D16-67F37BE0CEC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8F3A80-6991-481F-AE31-A15B72E1F42B}" type="pres">
      <dgm:prSet presAssocID="{D21495A4-5E26-4486-9D16-67F37BE0CECD}" presName="parTransTwo" presStyleCnt="0"/>
      <dgm:spPr/>
    </dgm:pt>
    <dgm:pt modelId="{933CD3D3-2DB0-4377-989B-67F78A65DD9C}" type="pres">
      <dgm:prSet presAssocID="{D21495A4-5E26-4486-9D16-67F37BE0CECD}" presName="horzTwo" presStyleCnt="0"/>
      <dgm:spPr/>
    </dgm:pt>
    <dgm:pt modelId="{0AC046D4-4B9F-474C-A29B-06699BC61935}" type="pres">
      <dgm:prSet presAssocID="{E680FA4C-5167-4259-A670-CC1F82013CEA}" presName="vertThree" presStyleCnt="0"/>
      <dgm:spPr/>
    </dgm:pt>
    <dgm:pt modelId="{5DAE0CC8-534A-421A-97CA-9242463E761E}" type="pres">
      <dgm:prSet presAssocID="{E680FA4C-5167-4259-A670-CC1F82013CEA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1F8BD09-6A44-4DE8-844F-5A89162BA34A}" type="pres">
      <dgm:prSet presAssocID="{E680FA4C-5167-4259-A670-CC1F82013CEA}" presName="horzThree" presStyleCnt="0"/>
      <dgm:spPr/>
    </dgm:pt>
    <dgm:pt modelId="{98F4E75F-8E0A-4AD3-A227-8456E229B75C}" type="pres">
      <dgm:prSet presAssocID="{7E048B68-4A7D-43A6-9043-43D1AC0A2EFB}" presName="sibSpaceThree" presStyleCnt="0"/>
      <dgm:spPr/>
    </dgm:pt>
    <dgm:pt modelId="{8464C262-D1A5-464E-9FBF-D923D04D2689}" type="pres">
      <dgm:prSet presAssocID="{23734021-09F3-42EB-B170-5D54C4AFFCD4}" presName="vertThree" presStyleCnt="0"/>
      <dgm:spPr/>
    </dgm:pt>
    <dgm:pt modelId="{55169850-96E3-4132-9B12-4BD9F32D1962}" type="pres">
      <dgm:prSet presAssocID="{23734021-09F3-42EB-B170-5D54C4AFFCD4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DF6857-4AA7-47E3-A1F7-744165DFB1DA}" type="pres">
      <dgm:prSet presAssocID="{23734021-09F3-42EB-B170-5D54C4AFFCD4}" presName="horzThree" presStyleCnt="0"/>
      <dgm:spPr/>
    </dgm:pt>
    <dgm:pt modelId="{E191726C-36AD-48E4-A8D7-4CEAEB9C48C2}" type="pres">
      <dgm:prSet presAssocID="{82E9BCEE-7066-4103-902F-709DEE0A399F}" presName="sibSpaceThree" presStyleCnt="0"/>
      <dgm:spPr/>
    </dgm:pt>
    <dgm:pt modelId="{547BA174-0A90-4138-BEC7-80B20A3F532D}" type="pres">
      <dgm:prSet presAssocID="{984016B9-35BB-47B2-80C4-14A2584648F7}" presName="vertThree" presStyleCnt="0"/>
      <dgm:spPr/>
    </dgm:pt>
    <dgm:pt modelId="{C6985160-7D48-4D9B-BA5A-42B666FA4D69}" type="pres">
      <dgm:prSet presAssocID="{984016B9-35BB-47B2-80C4-14A2584648F7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44E525-7686-4263-A141-62472FF71CBD}" type="pres">
      <dgm:prSet presAssocID="{984016B9-35BB-47B2-80C4-14A2584648F7}" presName="horzThree" presStyleCnt="0"/>
      <dgm:spPr/>
    </dgm:pt>
  </dgm:ptLst>
  <dgm:cxnLst>
    <dgm:cxn modelId="{87FB836D-A380-4331-A910-03E98D76103A}" srcId="{37F0F745-7204-4ED4-B1DC-672912D1F58F}" destId="{80B51546-7C0F-4ADE-B6B9-6F38C5DA8A45}" srcOrd="0" destOrd="0" parTransId="{3D805CE2-1ABA-4CC0-91D6-4AB1005D5757}" sibTransId="{12CE7C25-3B25-4C3D-85DD-2074810BACD0}"/>
    <dgm:cxn modelId="{35001FF5-DE55-4800-AA46-9766307F1241}" type="presOf" srcId="{984016B9-35BB-47B2-80C4-14A2584648F7}" destId="{C6985160-7D48-4D9B-BA5A-42B666FA4D69}" srcOrd="0" destOrd="0" presId="urn:microsoft.com/office/officeart/2005/8/layout/hierarchy4"/>
    <dgm:cxn modelId="{508B5E90-B22B-4202-82D1-C43979E59968}" type="presOf" srcId="{23734021-09F3-42EB-B170-5D54C4AFFCD4}" destId="{55169850-96E3-4132-9B12-4BD9F32D1962}" srcOrd="0" destOrd="0" presId="urn:microsoft.com/office/officeart/2005/8/layout/hierarchy4"/>
    <dgm:cxn modelId="{0C61EAF3-9612-4707-A3E7-2C1D03EE4431}" type="presOf" srcId="{2B6F893B-5F68-4B38-BE65-077F8ADAAD08}" destId="{0068A54B-2589-492F-84E2-03541A88A57C}" srcOrd="0" destOrd="0" presId="urn:microsoft.com/office/officeart/2005/8/layout/hierarchy4"/>
    <dgm:cxn modelId="{D40031E4-8108-4312-9FCF-8A2DFC755B4E}" srcId="{80B51546-7C0F-4ADE-B6B9-6F38C5DA8A45}" destId="{B5F8206D-FFE9-4541-B166-2D6D710993D2}" srcOrd="0" destOrd="0" parTransId="{F0F4F052-CE24-4EC8-BCB1-6AC9DE0B7895}" sibTransId="{E785D2C8-445C-405A-AB94-CC68FC0E4D28}"/>
    <dgm:cxn modelId="{93502EBA-24DF-42C9-9F37-A4C8829494E3}" srcId="{2B6F893B-5F68-4B38-BE65-077F8ADAAD08}" destId="{37F0F745-7204-4ED4-B1DC-672912D1F58F}" srcOrd="0" destOrd="0" parTransId="{4FA644E3-8A24-4F42-8455-534239527687}" sibTransId="{6A7BB373-229E-48D6-9B9E-1D6084E808E3}"/>
    <dgm:cxn modelId="{BA6C4348-9085-40FC-BE9D-8B82A90A34AB}" type="presOf" srcId="{D825D87C-BCE7-467F-ACCD-68D0B98874B9}" destId="{56273E00-B7D1-4BFA-98DC-CE06BBC831A5}" srcOrd="0" destOrd="0" presId="urn:microsoft.com/office/officeart/2005/8/layout/hierarchy4"/>
    <dgm:cxn modelId="{CEB25317-4752-4559-A246-2DDFC7482CC4}" type="presOf" srcId="{80B51546-7C0F-4ADE-B6B9-6F38C5DA8A45}" destId="{AFD28617-FBB8-4E07-A00B-123C6D79F314}" srcOrd="0" destOrd="0" presId="urn:microsoft.com/office/officeart/2005/8/layout/hierarchy4"/>
    <dgm:cxn modelId="{51F0D4D1-5C66-4BBD-B8E4-F3BABD6F7497}" srcId="{D21495A4-5E26-4486-9D16-67F37BE0CECD}" destId="{984016B9-35BB-47B2-80C4-14A2584648F7}" srcOrd="2" destOrd="0" parTransId="{B3418DD2-AE32-40BE-A961-9366A873219E}" sibTransId="{0FD47CB2-9B9A-4C2F-8192-F196A7E48284}"/>
    <dgm:cxn modelId="{53AF8C59-95F4-4924-955D-FD3D7E915020}" type="presOf" srcId="{37F0F745-7204-4ED4-B1DC-672912D1F58F}" destId="{25CEF6AA-0972-407B-A0CB-E167F5F73C53}" srcOrd="0" destOrd="0" presId="urn:microsoft.com/office/officeart/2005/8/layout/hierarchy4"/>
    <dgm:cxn modelId="{CD177F3E-62F8-48F8-9D51-CE5CAFAD75E2}" srcId="{D21495A4-5E26-4486-9D16-67F37BE0CECD}" destId="{23734021-09F3-42EB-B170-5D54C4AFFCD4}" srcOrd="1" destOrd="0" parTransId="{B79983B0-8F6B-484D-AF3C-9ACD3836C629}" sibTransId="{82E9BCEE-7066-4103-902F-709DEE0A399F}"/>
    <dgm:cxn modelId="{B0AB9306-23D5-455D-BDBB-B5D861DF398D}" type="presOf" srcId="{E680FA4C-5167-4259-A670-CC1F82013CEA}" destId="{5DAE0CC8-534A-421A-97CA-9242463E761E}" srcOrd="0" destOrd="0" presId="urn:microsoft.com/office/officeart/2005/8/layout/hierarchy4"/>
    <dgm:cxn modelId="{5A613C90-EB4E-4A8A-B64A-CD599E1ABA3A}" srcId="{80B51546-7C0F-4ADE-B6B9-6F38C5DA8A45}" destId="{D825D87C-BCE7-467F-ACCD-68D0B98874B9}" srcOrd="1" destOrd="0" parTransId="{B2D2F5E9-C9A9-4317-A486-CA16BDADF6BD}" sibTransId="{2F1F29C0-BAF2-49C0-A170-446CC14F9DCA}"/>
    <dgm:cxn modelId="{85C182C8-711F-4FEB-9C93-A2C43D1DB3B5}" srcId="{37F0F745-7204-4ED4-B1DC-672912D1F58F}" destId="{D21495A4-5E26-4486-9D16-67F37BE0CECD}" srcOrd="1" destOrd="0" parTransId="{98C4A89F-96C2-40EE-8140-AE41DCF9B37A}" sibTransId="{08D7B1A3-7ABA-4CC6-B319-D922DE306622}"/>
    <dgm:cxn modelId="{D8319FD4-470F-4C7A-B0D2-C310719DF72B}" srcId="{D21495A4-5E26-4486-9D16-67F37BE0CECD}" destId="{E680FA4C-5167-4259-A670-CC1F82013CEA}" srcOrd="0" destOrd="0" parTransId="{A52A2481-1776-4C18-B277-6B5A6F7C3ABF}" sibTransId="{7E048B68-4A7D-43A6-9043-43D1AC0A2EFB}"/>
    <dgm:cxn modelId="{2408F1D6-1EBB-4065-8389-960BF24E0DD7}" type="presOf" srcId="{D21495A4-5E26-4486-9D16-67F37BE0CECD}" destId="{1F02A77B-47D7-47BA-89E4-9CC401E04A6F}" srcOrd="0" destOrd="0" presId="urn:microsoft.com/office/officeart/2005/8/layout/hierarchy4"/>
    <dgm:cxn modelId="{BE6875CD-A706-4480-9C8C-E55A5BA87A32}" type="presOf" srcId="{B5F8206D-FFE9-4541-B166-2D6D710993D2}" destId="{5C70259C-8B58-4C1C-9B62-93AA36A120C4}" srcOrd="0" destOrd="0" presId="urn:microsoft.com/office/officeart/2005/8/layout/hierarchy4"/>
    <dgm:cxn modelId="{7807E546-4787-4555-80D0-F0FB25DF8213}" type="presParOf" srcId="{0068A54B-2589-492F-84E2-03541A88A57C}" destId="{B666CD0E-55C0-4E0B-B9C8-7A3D666243D6}" srcOrd="0" destOrd="0" presId="urn:microsoft.com/office/officeart/2005/8/layout/hierarchy4"/>
    <dgm:cxn modelId="{E69EE9F8-09C2-426D-BFD1-66BE7ADEFBA6}" type="presParOf" srcId="{B666CD0E-55C0-4E0B-B9C8-7A3D666243D6}" destId="{25CEF6AA-0972-407B-A0CB-E167F5F73C53}" srcOrd="0" destOrd="0" presId="urn:microsoft.com/office/officeart/2005/8/layout/hierarchy4"/>
    <dgm:cxn modelId="{63F3663D-773A-45A6-AC09-2BCCAB5A004C}" type="presParOf" srcId="{B666CD0E-55C0-4E0B-B9C8-7A3D666243D6}" destId="{7CF1951F-0F38-407A-985F-433EAADE5CE9}" srcOrd="1" destOrd="0" presId="urn:microsoft.com/office/officeart/2005/8/layout/hierarchy4"/>
    <dgm:cxn modelId="{D851A312-EEA2-4BEC-8C66-474229EBE1C8}" type="presParOf" srcId="{B666CD0E-55C0-4E0B-B9C8-7A3D666243D6}" destId="{0FE7AF31-A0A7-4F34-A058-9FA50B0373ED}" srcOrd="2" destOrd="0" presId="urn:microsoft.com/office/officeart/2005/8/layout/hierarchy4"/>
    <dgm:cxn modelId="{42A4F26A-9395-4BEB-BC11-ED29D080D759}" type="presParOf" srcId="{0FE7AF31-A0A7-4F34-A058-9FA50B0373ED}" destId="{48D068F3-99FC-441C-ACB4-63E187558539}" srcOrd="0" destOrd="0" presId="urn:microsoft.com/office/officeart/2005/8/layout/hierarchy4"/>
    <dgm:cxn modelId="{07FD66E0-D29C-4C89-A82A-E4144E2AE943}" type="presParOf" srcId="{48D068F3-99FC-441C-ACB4-63E187558539}" destId="{AFD28617-FBB8-4E07-A00B-123C6D79F314}" srcOrd="0" destOrd="0" presId="urn:microsoft.com/office/officeart/2005/8/layout/hierarchy4"/>
    <dgm:cxn modelId="{5AD628DF-6D47-497D-8427-E0BACF547A83}" type="presParOf" srcId="{48D068F3-99FC-441C-ACB4-63E187558539}" destId="{FAE86302-2B9F-4B5D-B2E2-8DD3DAE47269}" srcOrd="1" destOrd="0" presId="urn:microsoft.com/office/officeart/2005/8/layout/hierarchy4"/>
    <dgm:cxn modelId="{F2926BD8-171D-4A98-8CED-86D1763677C7}" type="presParOf" srcId="{48D068F3-99FC-441C-ACB4-63E187558539}" destId="{78329CA7-4B02-4465-8E94-57B8BD7AD414}" srcOrd="2" destOrd="0" presId="urn:microsoft.com/office/officeart/2005/8/layout/hierarchy4"/>
    <dgm:cxn modelId="{30DD5178-8776-4807-B85F-43C813FE4B0F}" type="presParOf" srcId="{78329CA7-4B02-4465-8E94-57B8BD7AD414}" destId="{7B19A2B5-3F4B-4A48-A4B4-ED8A7ADAA719}" srcOrd="0" destOrd="0" presId="urn:microsoft.com/office/officeart/2005/8/layout/hierarchy4"/>
    <dgm:cxn modelId="{194F01DB-2E84-4C22-96BF-E8D626026B1F}" type="presParOf" srcId="{7B19A2B5-3F4B-4A48-A4B4-ED8A7ADAA719}" destId="{5C70259C-8B58-4C1C-9B62-93AA36A120C4}" srcOrd="0" destOrd="0" presId="urn:microsoft.com/office/officeart/2005/8/layout/hierarchy4"/>
    <dgm:cxn modelId="{B3E98AAF-5745-4079-9E4D-55558729DC1E}" type="presParOf" srcId="{7B19A2B5-3F4B-4A48-A4B4-ED8A7ADAA719}" destId="{B2B7B2DC-B20F-4CFB-9A70-7AF85CA01A61}" srcOrd="1" destOrd="0" presId="urn:microsoft.com/office/officeart/2005/8/layout/hierarchy4"/>
    <dgm:cxn modelId="{DB8EA59F-2C40-4606-855F-1594C52034C8}" type="presParOf" srcId="{78329CA7-4B02-4465-8E94-57B8BD7AD414}" destId="{1E1AC2CC-7A57-4719-91CE-21A42EC41F9E}" srcOrd="1" destOrd="0" presId="urn:microsoft.com/office/officeart/2005/8/layout/hierarchy4"/>
    <dgm:cxn modelId="{F1998F64-D88D-42EB-8904-ECDE2830D0B1}" type="presParOf" srcId="{78329CA7-4B02-4465-8E94-57B8BD7AD414}" destId="{DBABA709-5E36-443F-9FA0-23E5A60F1259}" srcOrd="2" destOrd="0" presId="urn:microsoft.com/office/officeart/2005/8/layout/hierarchy4"/>
    <dgm:cxn modelId="{315B662E-E7E1-426E-AF4F-8F4D779F9E7C}" type="presParOf" srcId="{DBABA709-5E36-443F-9FA0-23E5A60F1259}" destId="{56273E00-B7D1-4BFA-98DC-CE06BBC831A5}" srcOrd="0" destOrd="0" presId="urn:microsoft.com/office/officeart/2005/8/layout/hierarchy4"/>
    <dgm:cxn modelId="{0D936D59-EA4B-46FC-BB97-D8B4BC9E0380}" type="presParOf" srcId="{DBABA709-5E36-443F-9FA0-23E5A60F1259}" destId="{76EE3FD8-724A-4E03-803F-A1094B517768}" srcOrd="1" destOrd="0" presId="urn:microsoft.com/office/officeart/2005/8/layout/hierarchy4"/>
    <dgm:cxn modelId="{35CAF926-F06A-418D-952D-EA8B8A2A3376}" type="presParOf" srcId="{0FE7AF31-A0A7-4F34-A058-9FA50B0373ED}" destId="{920BC363-62BD-4440-910D-05880F6355FD}" srcOrd="1" destOrd="0" presId="urn:microsoft.com/office/officeart/2005/8/layout/hierarchy4"/>
    <dgm:cxn modelId="{0A80F1CE-42D0-4A43-96F0-82FA2A429A89}" type="presParOf" srcId="{0FE7AF31-A0A7-4F34-A058-9FA50B0373ED}" destId="{0171390A-F4AE-47ED-BDE0-6902CF29DC90}" srcOrd="2" destOrd="0" presId="urn:microsoft.com/office/officeart/2005/8/layout/hierarchy4"/>
    <dgm:cxn modelId="{CA0CFF4D-49B5-44FE-A4C5-1C09A85EB4C8}" type="presParOf" srcId="{0171390A-F4AE-47ED-BDE0-6902CF29DC90}" destId="{1F02A77B-47D7-47BA-89E4-9CC401E04A6F}" srcOrd="0" destOrd="0" presId="urn:microsoft.com/office/officeart/2005/8/layout/hierarchy4"/>
    <dgm:cxn modelId="{55AAF6F6-F338-445C-AD23-38027F6E6E0F}" type="presParOf" srcId="{0171390A-F4AE-47ED-BDE0-6902CF29DC90}" destId="{CC8F3A80-6991-481F-AE31-A15B72E1F42B}" srcOrd="1" destOrd="0" presId="urn:microsoft.com/office/officeart/2005/8/layout/hierarchy4"/>
    <dgm:cxn modelId="{E469A7B8-FAD0-4AB0-84A5-EFF989612C46}" type="presParOf" srcId="{0171390A-F4AE-47ED-BDE0-6902CF29DC90}" destId="{933CD3D3-2DB0-4377-989B-67F78A65DD9C}" srcOrd="2" destOrd="0" presId="urn:microsoft.com/office/officeart/2005/8/layout/hierarchy4"/>
    <dgm:cxn modelId="{53271F36-3B2E-4602-AD37-EAFAC2D0F294}" type="presParOf" srcId="{933CD3D3-2DB0-4377-989B-67F78A65DD9C}" destId="{0AC046D4-4B9F-474C-A29B-06699BC61935}" srcOrd="0" destOrd="0" presId="urn:microsoft.com/office/officeart/2005/8/layout/hierarchy4"/>
    <dgm:cxn modelId="{25A3CB15-F58D-4555-B117-7E135438FFE2}" type="presParOf" srcId="{0AC046D4-4B9F-474C-A29B-06699BC61935}" destId="{5DAE0CC8-534A-421A-97CA-9242463E761E}" srcOrd="0" destOrd="0" presId="urn:microsoft.com/office/officeart/2005/8/layout/hierarchy4"/>
    <dgm:cxn modelId="{B3AC7F64-7B1A-4516-8162-4976D5C0E65E}" type="presParOf" srcId="{0AC046D4-4B9F-474C-A29B-06699BC61935}" destId="{11F8BD09-6A44-4DE8-844F-5A89162BA34A}" srcOrd="1" destOrd="0" presId="urn:microsoft.com/office/officeart/2005/8/layout/hierarchy4"/>
    <dgm:cxn modelId="{2C8EF1AE-C234-451F-805B-6FDC0350F8EC}" type="presParOf" srcId="{933CD3D3-2DB0-4377-989B-67F78A65DD9C}" destId="{98F4E75F-8E0A-4AD3-A227-8456E229B75C}" srcOrd="1" destOrd="0" presId="urn:microsoft.com/office/officeart/2005/8/layout/hierarchy4"/>
    <dgm:cxn modelId="{F892EE74-7E9B-46DC-907A-4B1E780510A3}" type="presParOf" srcId="{933CD3D3-2DB0-4377-989B-67F78A65DD9C}" destId="{8464C262-D1A5-464E-9FBF-D923D04D2689}" srcOrd="2" destOrd="0" presId="urn:microsoft.com/office/officeart/2005/8/layout/hierarchy4"/>
    <dgm:cxn modelId="{FC6F1902-C1A5-4CCD-B482-604934FFDF4C}" type="presParOf" srcId="{8464C262-D1A5-464E-9FBF-D923D04D2689}" destId="{55169850-96E3-4132-9B12-4BD9F32D1962}" srcOrd="0" destOrd="0" presId="urn:microsoft.com/office/officeart/2005/8/layout/hierarchy4"/>
    <dgm:cxn modelId="{995AF1E3-F01D-4B6B-8E9F-9D33E9852D8F}" type="presParOf" srcId="{8464C262-D1A5-464E-9FBF-D923D04D2689}" destId="{03DF6857-4AA7-47E3-A1F7-744165DFB1DA}" srcOrd="1" destOrd="0" presId="urn:microsoft.com/office/officeart/2005/8/layout/hierarchy4"/>
    <dgm:cxn modelId="{6A2868E7-7B66-4F83-A9DB-9C9D33C16ED1}" type="presParOf" srcId="{933CD3D3-2DB0-4377-989B-67F78A65DD9C}" destId="{E191726C-36AD-48E4-A8D7-4CEAEB9C48C2}" srcOrd="3" destOrd="0" presId="urn:microsoft.com/office/officeart/2005/8/layout/hierarchy4"/>
    <dgm:cxn modelId="{F292938F-9446-42CE-AEA6-5A52A936F93F}" type="presParOf" srcId="{933CD3D3-2DB0-4377-989B-67F78A65DD9C}" destId="{547BA174-0A90-4138-BEC7-80B20A3F532D}" srcOrd="4" destOrd="0" presId="urn:microsoft.com/office/officeart/2005/8/layout/hierarchy4"/>
    <dgm:cxn modelId="{009D4C64-BD3C-43FA-A929-640E2D5947D5}" type="presParOf" srcId="{547BA174-0A90-4138-BEC7-80B20A3F532D}" destId="{C6985160-7D48-4D9B-BA5A-42B666FA4D69}" srcOrd="0" destOrd="0" presId="urn:microsoft.com/office/officeart/2005/8/layout/hierarchy4"/>
    <dgm:cxn modelId="{5CFFAD68-E08C-4B9B-91BF-6C46CE0B8783}" type="presParOf" srcId="{547BA174-0A90-4138-BEC7-80B20A3F532D}" destId="{9644E525-7686-4263-A141-62472FF71CBD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6F893B-5F68-4B38-BE65-077F8ADAAD08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7F0F745-7204-4ED4-B1DC-672912D1F58F}">
      <dgm:prSet phldrT="[Texto]" custT="1"/>
      <dgm:spPr/>
      <dgm:t>
        <a:bodyPr/>
        <a:lstStyle/>
        <a:p>
          <a:r>
            <a:rPr lang="es-EC" sz="2400" dirty="0" smtClean="0"/>
            <a:t>Asegurar el cumplimiento oportuno y veraz de las obligaciones de los contribuyentes, mediante la aplicación de un modelo de gestión integral de riesgos tributario</a:t>
          </a:r>
          <a:endParaRPr lang="es-EC" sz="2400" dirty="0"/>
        </a:p>
      </dgm:t>
    </dgm:pt>
    <dgm:pt modelId="{4FA644E3-8A24-4F42-8455-534239527687}" type="parTrans" cxnId="{93502EBA-24DF-42C9-9F37-A4C8829494E3}">
      <dgm:prSet/>
      <dgm:spPr/>
      <dgm:t>
        <a:bodyPr/>
        <a:lstStyle/>
        <a:p>
          <a:endParaRPr lang="es-EC"/>
        </a:p>
      </dgm:t>
    </dgm:pt>
    <dgm:pt modelId="{6A7BB373-229E-48D6-9B9E-1D6084E808E3}" type="sibTrans" cxnId="{93502EBA-24DF-42C9-9F37-A4C8829494E3}">
      <dgm:prSet/>
      <dgm:spPr/>
      <dgm:t>
        <a:bodyPr/>
        <a:lstStyle/>
        <a:p>
          <a:endParaRPr lang="es-EC"/>
        </a:p>
      </dgm:t>
    </dgm:pt>
    <dgm:pt modelId="{80B51546-7C0F-4ADE-B6B9-6F38C5DA8A45}">
      <dgm:prSet phldrT="[Texto]" custT="1"/>
      <dgm:spPr/>
      <dgm:t>
        <a:bodyPr/>
        <a:lstStyle/>
        <a:p>
          <a:r>
            <a:rPr lang="es-EC" sz="1800" dirty="0" smtClean="0"/>
            <a:t>3. Ejecutar controles sobre riesgos tributarios seleccionados, promoviendo la </a:t>
          </a: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desconcentración</a:t>
          </a:r>
          <a:r>
            <a:rPr lang="es-EC" sz="1800" dirty="0" smtClean="0"/>
            <a:t>. </a:t>
          </a:r>
          <a:endParaRPr lang="es-EC" sz="1800" dirty="0"/>
        </a:p>
      </dgm:t>
    </dgm:pt>
    <dgm:pt modelId="{3D805CE2-1ABA-4CC0-91D6-4AB1005D5757}" type="parTrans" cxnId="{87FB836D-A380-4331-A910-03E98D76103A}">
      <dgm:prSet/>
      <dgm:spPr/>
      <dgm:t>
        <a:bodyPr/>
        <a:lstStyle/>
        <a:p>
          <a:endParaRPr lang="es-EC"/>
        </a:p>
      </dgm:t>
    </dgm:pt>
    <dgm:pt modelId="{12CE7C25-3B25-4C3D-85DD-2074810BACD0}" type="sibTrans" cxnId="{87FB836D-A380-4331-A910-03E98D76103A}">
      <dgm:prSet/>
      <dgm:spPr/>
      <dgm:t>
        <a:bodyPr/>
        <a:lstStyle/>
        <a:p>
          <a:endParaRPr lang="es-EC"/>
        </a:p>
      </dgm:t>
    </dgm:pt>
    <dgm:pt modelId="{B5F8206D-FFE9-4541-B166-2D6D710993D2}">
      <dgm:prSet phldrT="[Texto]" custT="1"/>
      <dgm:spPr/>
      <dgm:t>
        <a:bodyPr/>
        <a:lstStyle/>
        <a:p>
          <a:r>
            <a:rPr lang="es-EC" sz="1200" dirty="0" smtClean="0"/>
            <a:t>Actuaciones tendientes a asegurar el cumplimiento de obligaciones de reciente creación.</a:t>
          </a:r>
        </a:p>
      </dgm:t>
    </dgm:pt>
    <dgm:pt modelId="{F0F4F052-CE24-4EC8-BCB1-6AC9DE0B7895}" type="parTrans" cxnId="{D40031E4-8108-4312-9FCF-8A2DFC755B4E}">
      <dgm:prSet/>
      <dgm:spPr/>
      <dgm:t>
        <a:bodyPr/>
        <a:lstStyle/>
        <a:p>
          <a:endParaRPr lang="es-EC"/>
        </a:p>
      </dgm:t>
    </dgm:pt>
    <dgm:pt modelId="{E785D2C8-445C-405A-AB94-CC68FC0E4D28}" type="sibTrans" cxnId="{D40031E4-8108-4312-9FCF-8A2DFC755B4E}">
      <dgm:prSet/>
      <dgm:spPr/>
      <dgm:t>
        <a:bodyPr/>
        <a:lstStyle/>
        <a:p>
          <a:endParaRPr lang="es-EC"/>
        </a:p>
      </dgm:t>
    </dgm:pt>
    <dgm:pt modelId="{D825D87C-BCE7-467F-ACCD-68D0B98874B9}">
      <dgm:prSet phldrT="[Texto]" custT="1"/>
      <dgm:spPr/>
      <dgm:t>
        <a:bodyPr/>
        <a:lstStyle/>
        <a:p>
          <a:r>
            <a:rPr lang="es-EC" sz="1200" dirty="0" smtClean="0"/>
            <a:t>Aprobación de iniciativas regionales en función de: cumplimiento del PCT y capacidad de diseño y ejecución existente en las Direcciones Regionales.</a:t>
          </a:r>
          <a:endParaRPr lang="es-EC" sz="1200" dirty="0"/>
        </a:p>
      </dgm:t>
    </dgm:pt>
    <dgm:pt modelId="{B2D2F5E9-C9A9-4317-A486-CA16BDADF6BD}" type="parTrans" cxnId="{5A613C90-EB4E-4A8A-B64A-CD599E1ABA3A}">
      <dgm:prSet/>
      <dgm:spPr/>
      <dgm:t>
        <a:bodyPr/>
        <a:lstStyle/>
        <a:p>
          <a:endParaRPr lang="es-EC"/>
        </a:p>
      </dgm:t>
    </dgm:pt>
    <dgm:pt modelId="{2F1F29C0-BAF2-49C0-A170-446CC14F9DCA}" type="sibTrans" cxnId="{5A613C90-EB4E-4A8A-B64A-CD599E1ABA3A}">
      <dgm:prSet/>
      <dgm:spPr/>
      <dgm:t>
        <a:bodyPr/>
        <a:lstStyle/>
        <a:p>
          <a:endParaRPr lang="es-EC"/>
        </a:p>
      </dgm:t>
    </dgm:pt>
    <dgm:pt modelId="{D21495A4-5E26-4486-9D16-67F37BE0CECD}">
      <dgm:prSet phldrT="[Texto]" custT="1"/>
      <dgm:spPr/>
      <dgm:t>
        <a:bodyPr/>
        <a:lstStyle/>
        <a:p>
          <a:r>
            <a:rPr lang="es-EC" sz="1800" dirty="0" smtClean="0"/>
            <a:t>4. Establecer directrices que garanticen un </a:t>
          </a: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adecuado cumplimiento </a:t>
          </a:r>
          <a:r>
            <a:rPr lang="es-EC" sz="1800" dirty="0" smtClean="0"/>
            <a:t>del Plan de Control Tributario.</a:t>
          </a:r>
          <a:endParaRPr lang="es-EC" sz="1800" dirty="0"/>
        </a:p>
      </dgm:t>
    </dgm:pt>
    <dgm:pt modelId="{98C4A89F-96C2-40EE-8140-AE41DCF9B37A}" type="parTrans" cxnId="{85C182C8-711F-4FEB-9C93-A2C43D1DB3B5}">
      <dgm:prSet/>
      <dgm:spPr/>
      <dgm:t>
        <a:bodyPr/>
        <a:lstStyle/>
        <a:p>
          <a:endParaRPr lang="es-EC"/>
        </a:p>
      </dgm:t>
    </dgm:pt>
    <dgm:pt modelId="{08D7B1A3-7ABA-4CC6-B319-D922DE306622}" type="sibTrans" cxnId="{85C182C8-711F-4FEB-9C93-A2C43D1DB3B5}">
      <dgm:prSet/>
      <dgm:spPr/>
      <dgm:t>
        <a:bodyPr/>
        <a:lstStyle/>
        <a:p>
          <a:endParaRPr lang="es-EC"/>
        </a:p>
      </dgm:t>
    </dgm:pt>
    <dgm:pt modelId="{E680FA4C-5167-4259-A670-CC1F82013CEA}">
      <dgm:prSet phldrT="[Texto]" custT="1"/>
      <dgm:spPr/>
      <dgm:t>
        <a:bodyPr/>
        <a:lstStyle/>
        <a:p>
          <a:r>
            <a:rPr lang="es-EC" sz="1200" dirty="0" smtClean="0"/>
            <a:t>Evaluación de ejecución del PCT en función de los indicadores coordinados con la DNPC.</a:t>
          </a:r>
        </a:p>
      </dgm:t>
    </dgm:pt>
    <dgm:pt modelId="{A52A2481-1776-4C18-B277-6B5A6F7C3ABF}" type="parTrans" cxnId="{D8319FD4-470F-4C7A-B0D2-C310719DF72B}">
      <dgm:prSet/>
      <dgm:spPr/>
      <dgm:t>
        <a:bodyPr/>
        <a:lstStyle/>
        <a:p>
          <a:endParaRPr lang="es-EC"/>
        </a:p>
      </dgm:t>
    </dgm:pt>
    <dgm:pt modelId="{7E048B68-4A7D-43A6-9043-43D1AC0A2EFB}" type="sibTrans" cxnId="{D8319FD4-470F-4C7A-B0D2-C310719DF72B}">
      <dgm:prSet/>
      <dgm:spPr/>
      <dgm:t>
        <a:bodyPr/>
        <a:lstStyle/>
        <a:p>
          <a:endParaRPr lang="es-EC"/>
        </a:p>
      </dgm:t>
    </dgm:pt>
    <dgm:pt modelId="{984016B9-35BB-47B2-80C4-14A2584648F7}">
      <dgm:prSet phldrT="[Texto]" custT="1"/>
      <dgm:spPr/>
      <dgm:t>
        <a:bodyPr/>
        <a:lstStyle/>
        <a:p>
          <a:r>
            <a:rPr lang="es-EC" sz="1200" dirty="0" smtClean="0"/>
            <a:t>Información periódica sobre el avance en el cumplimiento del PCT.</a:t>
          </a:r>
          <a:endParaRPr lang="es-EC" sz="1200" dirty="0"/>
        </a:p>
      </dgm:t>
    </dgm:pt>
    <dgm:pt modelId="{B3418DD2-AE32-40BE-A961-9366A873219E}" type="parTrans" cxnId="{51F0D4D1-5C66-4BBD-B8E4-F3BABD6F7497}">
      <dgm:prSet/>
      <dgm:spPr/>
      <dgm:t>
        <a:bodyPr/>
        <a:lstStyle/>
        <a:p>
          <a:endParaRPr lang="es-EC"/>
        </a:p>
      </dgm:t>
    </dgm:pt>
    <dgm:pt modelId="{0FD47CB2-9B9A-4C2F-8192-F196A7E48284}" type="sibTrans" cxnId="{51F0D4D1-5C66-4BBD-B8E4-F3BABD6F7497}">
      <dgm:prSet/>
      <dgm:spPr/>
      <dgm:t>
        <a:bodyPr/>
        <a:lstStyle/>
        <a:p>
          <a:endParaRPr lang="es-EC"/>
        </a:p>
      </dgm:t>
    </dgm:pt>
    <dgm:pt modelId="{6A34A6A8-220B-490C-A1AC-E695337C05F9}">
      <dgm:prSet phldrT="[Texto]" custT="1"/>
      <dgm:spPr/>
      <dgm:t>
        <a:bodyPr/>
        <a:lstStyle/>
        <a:p>
          <a:r>
            <a:rPr lang="es-EC" sz="1200" dirty="0" smtClean="0"/>
            <a:t>Desconcentración de  procesos que reflejen madurez en las fases de Detección y Selección del MGIRT.</a:t>
          </a:r>
        </a:p>
      </dgm:t>
    </dgm:pt>
    <dgm:pt modelId="{ADF55586-72DF-430B-A442-6DACF87CD9D6}" type="parTrans" cxnId="{1048A6C2-509B-4ECE-ABCE-BED6794AC15F}">
      <dgm:prSet/>
      <dgm:spPr/>
      <dgm:t>
        <a:bodyPr/>
        <a:lstStyle/>
        <a:p>
          <a:endParaRPr lang="es-EC"/>
        </a:p>
      </dgm:t>
    </dgm:pt>
    <dgm:pt modelId="{DEA2052C-2046-40C1-ACF9-0B57DDC20369}" type="sibTrans" cxnId="{1048A6C2-509B-4ECE-ABCE-BED6794AC15F}">
      <dgm:prSet/>
      <dgm:spPr/>
      <dgm:t>
        <a:bodyPr/>
        <a:lstStyle/>
        <a:p>
          <a:endParaRPr lang="es-EC"/>
        </a:p>
      </dgm:t>
    </dgm:pt>
    <dgm:pt modelId="{0068A54B-2589-492F-84E2-03541A88A57C}" type="pres">
      <dgm:prSet presAssocID="{2B6F893B-5F68-4B38-BE65-077F8ADAAD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666CD0E-55C0-4E0B-B9C8-7A3D666243D6}" type="pres">
      <dgm:prSet presAssocID="{37F0F745-7204-4ED4-B1DC-672912D1F58F}" presName="vertOne" presStyleCnt="0"/>
      <dgm:spPr/>
    </dgm:pt>
    <dgm:pt modelId="{25CEF6AA-0972-407B-A0CB-E167F5F73C53}" type="pres">
      <dgm:prSet presAssocID="{37F0F745-7204-4ED4-B1DC-672912D1F58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CF1951F-0F38-407A-985F-433EAADE5CE9}" type="pres">
      <dgm:prSet presAssocID="{37F0F745-7204-4ED4-B1DC-672912D1F58F}" presName="parTransOne" presStyleCnt="0"/>
      <dgm:spPr/>
    </dgm:pt>
    <dgm:pt modelId="{0FE7AF31-A0A7-4F34-A058-9FA50B0373ED}" type="pres">
      <dgm:prSet presAssocID="{37F0F745-7204-4ED4-B1DC-672912D1F58F}" presName="horzOne" presStyleCnt="0"/>
      <dgm:spPr/>
    </dgm:pt>
    <dgm:pt modelId="{48D068F3-99FC-441C-ACB4-63E187558539}" type="pres">
      <dgm:prSet presAssocID="{80B51546-7C0F-4ADE-B6B9-6F38C5DA8A45}" presName="vertTwo" presStyleCnt="0"/>
      <dgm:spPr/>
    </dgm:pt>
    <dgm:pt modelId="{AFD28617-FBB8-4E07-A00B-123C6D79F314}" type="pres">
      <dgm:prSet presAssocID="{80B51546-7C0F-4ADE-B6B9-6F38C5DA8A4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E86302-2B9F-4B5D-B2E2-8DD3DAE47269}" type="pres">
      <dgm:prSet presAssocID="{80B51546-7C0F-4ADE-B6B9-6F38C5DA8A45}" presName="parTransTwo" presStyleCnt="0"/>
      <dgm:spPr/>
    </dgm:pt>
    <dgm:pt modelId="{78329CA7-4B02-4465-8E94-57B8BD7AD414}" type="pres">
      <dgm:prSet presAssocID="{80B51546-7C0F-4ADE-B6B9-6F38C5DA8A45}" presName="horzTwo" presStyleCnt="0"/>
      <dgm:spPr/>
    </dgm:pt>
    <dgm:pt modelId="{7B19A2B5-3F4B-4A48-A4B4-ED8A7ADAA719}" type="pres">
      <dgm:prSet presAssocID="{B5F8206D-FFE9-4541-B166-2D6D710993D2}" presName="vertThree" presStyleCnt="0"/>
      <dgm:spPr/>
    </dgm:pt>
    <dgm:pt modelId="{5C70259C-8B58-4C1C-9B62-93AA36A120C4}" type="pres">
      <dgm:prSet presAssocID="{B5F8206D-FFE9-4541-B166-2D6D710993D2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B7B2DC-B20F-4CFB-9A70-7AF85CA01A61}" type="pres">
      <dgm:prSet presAssocID="{B5F8206D-FFE9-4541-B166-2D6D710993D2}" presName="horzThree" presStyleCnt="0"/>
      <dgm:spPr/>
    </dgm:pt>
    <dgm:pt modelId="{1E1AC2CC-7A57-4719-91CE-21A42EC41F9E}" type="pres">
      <dgm:prSet presAssocID="{E785D2C8-445C-405A-AB94-CC68FC0E4D28}" presName="sibSpaceThree" presStyleCnt="0"/>
      <dgm:spPr/>
    </dgm:pt>
    <dgm:pt modelId="{562B5214-5883-4552-B8BD-B2D19724FBDD}" type="pres">
      <dgm:prSet presAssocID="{6A34A6A8-220B-490C-A1AC-E695337C05F9}" presName="vertThree" presStyleCnt="0"/>
      <dgm:spPr/>
    </dgm:pt>
    <dgm:pt modelId="{448449F3-3866-4462-BAAB-6ADCAD075336}" type="pres">
      <dgm:prSet presAssocID="{6A34A6A8-220B-490C-A1AC-E695337C05F9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0D9E26-5458-4EBD-AEE4-3BBEA88EC781}" type="pres">
      <dgm:prSet presAssocID="{6A34A6A8-220B-490C-A1AC-E695337C05F9}" presName="horzThree" presStyleCnt="0"/>
      <dgm:spPr/>
    </dgm:pt>
    <dgm:pt modelId="{DED92C7E-D218-48DE-B49A-81BACB2D370C}" type="pres">
      <dgm:prSet presAssocID="{DEA2052C-2046-40C1-ACF9-0B57DDC20369}" presName="sibSpaceThree" presStyleCnt="0"/>
      <dgm:spPr/>
    </dgm:pt>
    <dgm:pt modelId="{DBABA709-5E36-443F-9FA0-23E5A60F1259}" type="pres">
      <dgm:prSet presAssocID="{D825D87C-BCE7-467F-ACCD-68D0B98874B9}" presName="vertThree" presStyleCnt="0"/>
      <dgm:spPr/>
    </dgm:pt>
    <dgm:pt modelId="{56273E00-B7D1-4BFA-98DC-CE06BBC831A5}" type="pres">
      <dgm:prSet presAssocID="{D825D87C-BCE7-467F-ACCD-68D0B98874B9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EE3FD8-724A-4E03-803F-A1094B517768}" type="pres">
      <dgm:prSet presAssocID="{D825D87C-BCE7-467F-ACCD-68D0B98874B9}" presName="horzThree" presStyleCnt="0"/>
      <dgm:spPr/>
    </dgm:pt>
    <dgm:pt modelId="{920BC363-62BD-4440-910D-05880F6355FD}" type="pres">
      <dgm:prSet presAssocID="{12CE7C25-3B25-4C3D-85DD-2074810BACD0}" presName="sibSpaceTwo" presStyleCnt="0"/>
      <dgm:spPr/>
    </dgm:pt>
    <dgm:pt modelId="{0171390A-F4AE-47ED-BDE0-6902CF29DC90}" type="pres">
      <dgm:prSet presAssocID="{D21495A4-5E26-4486-9D16-67F37BE0CECD}" presName="vertTwo" presStyleCnt="0"/>
      <dgm:spPr/>
    </dgm:pt>
    <dgm:pt modelId="{1F02A77B-47D7-47BA-89E4-9CC401E04A6F}" type="pres">
      <dgm:prSet presAssocID="{D21495A4-5E26-4486-9D16-67F37BE0CEC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8F3A80-6991-481F-AE31-A15B72E1F42B}" type="pres">
      <dgm:prSet presAssocID="{D21495A4-5E26-4486-9D16-67F37BE0CECD}" presName="parTransTwo" presStyleCnt="0"/>
      <dgm:spPr/>
    </dgm:pt>
    <dgm:pt modelId="{933CD3D3-2DB0-4377-989B-67F78A65DD9C}" type="pres">
      <dgm:prSet presAssocID="{D21495A4-5E26-4486-9D16-67F37BE0CECD}" presName="horzTwo" presStyleCnt="0"/>
      <dgm:spPr/>
    </dgm:pt>
    <dgm:pt modelId="{0AC046D4-4B9F-474C-A29B-06699BC61935}" type="pres">
      <dgm:prSet presAssocID="{E680FA4C-5167-4259-A670-CC1F82013CEA}" presName="vertThree" presStyleCnt="0"/>
      <dgm:spPr/>
    </dgm:pt>
    <dgm:pt modelId="{5DAE0CC8-534A-421A-97CA-9242463E761E}" type="pres">
      <dgm:prSet presAssocID="{E680FA4C-5167-4259-A670-CC1F82013CE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1F8BD09-6A44-4DE8-844F-5A89162BA34A}" type="pres">
      <dgm:prSet presAssocID="{E680FA4C-5167-4259-A670-CC1F82013CEA}" presName="horzThree" presStyleCnt="0"/>
      <dgm:spPr/>
    </dgm:pt>
    <dgm:pt modelId="{98F4E75F-8E0A-4AD3-A227-8456E229B75C}" type="pres">
      <dgm:prSet presAssocID="{7E048B68-4A7D-43A6-9043-43D1AC0A2EFB}" presName="sibSpaceThree" presStyleCnt="0"/>
      <dgm:spPr/>
    </dgm:pt>
    <dgm:pt modelId="{547BA174-0A90-4138-BEC7-80B20A3F532D}" type="pres">
      <dgm:prSet presAssocID="{984016B9-35BB-47B2-80C4-14A2584648F7}" presName="vertThree" presStyleCnt="0"/>
      <dgm:spPr/>
    </dgm:pt>
    <dgm:pt modelId="{C6985160-7D48-4D9B-BA5A-42B666FA4D69}" type="pres">
      <dgm:prSet presAssocID="{984016B9-35BB-47B2-80C4-14A2584648F7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44E525-7686-4263-A141-62472FF71CBD}" type="pres">
      <dgm:prSet presAssocID="{984016B9-35BB-47B2-80C4-14A2584648F7}" presName="horzThree" presStyleCnt="0"/>
      <dgm:spPr/>
    </dgm:pt>
  </dgm:ptLst>
  <dgm:cxnLst>
    <dgm:cxn modelId="{87FB836D-A380-4331-A910-03E98D76103A}" srcId="{37F0F745-7204-4ED4-B1DC-672912D1F58F}" destId="{80B51546-7C0F-4ADE-B6B9-6F38C5DA8A45}" srcOrd="0" destOrd="0" parTransId="{3D805CE2-1ABA-4CC0-91D6-4AB1005D5757}" sibTransId="{12CE7C25-3B25-4C3D-85DD-2074810BACD0}"/>
    <dgm:cxn modelId="{9D5AFE61-6FEB-4C4E-83B4-19D781620065}" type="presOf" srcId="{D825D87C-BCE7-467F-ACCD-68D0B98874B9}" destId="{56273E00-B7D1-4BFA-98DC-CE06BBC831A5}" srcOrd="0" destOrd="0" presId="urn:microsoft.com/office/officeart/2005/8/layout/hierarchy4"/>
    <dgm:cxn modelId="{7200B5F6-7A4F-4800-9C93-ADA4107DAC2F}" type="presOf" srcId="{B5F8206D-FFE9-4541-B166-2D6D710993D2}" destId="{5C70259C-8B58-4C1C-9B62-93AA36A120C4}" srcOrd="0" destOrd="0" presId="urn:microsoft.com/office/officeart/2005/8/layout/hierarchy4"/>
    <dgm:cxn modelId="{1048A6C2-509B-4ECE-ABCE-BED6794AC15F}" srcId="{80B51546-7C0F-4ADE-B6B9-6F38C5DA8A45}" destId="{6A34A6A8-220B-490C-A1AC-E695337C05F9}" srcOrd="1" destOrd="0" parTransId="{ADF55586-72DF-430B-A442-6DACF87CD9D6}" sibTransId="{DEA2052C-2046-40C1-ACF9-0B57DDC20369}"/>
    <dgm:cxn modelId="{D40031E4-8108-4312-9FCF-8A2DFC755B4E}" srcId="{80B51546-7C0F-4ADE-B6B9-6F38C5DA8A45}" destId="{B5F8206D-FFE9-4541-B166-2D6D710993D2}" srcOrd="0" destOrd="0" parTransId="{F0F4F052-CE24-4EC8-BCB1-6AC9DE0B7895}" sibTransId="{E785D2C8-445C-405A-AB94-CC68FC0E4D28}"/>
    <dgm:cxn modelId="{93502EBA-24DF-42C9-9F37-A4C8829494E3}" srcId="{2B6F893B-5F68-4B38-BE65-077F8ADAAD08}" destId="{37F0F745-7204-4ED4-B1DC-672912D1F58F}" srcOrd="0" destOrd="0" parTransId="{4FA644E3-8A24-4F42-8455-534239527687}" sibTransId="{6A7BB373-229E-48D6-9B9E-1D6084E808E3}"/>
    <dgm:cxn modelId="{D727038E-E8DD-46F1-B4D3-22D6DA4667A8}" type="presOf" srcId="{6A34A6A8-220B-490C-A1AC-E695337C05F9}" destId="{448449F3-3866-4462-BAAB-6ADCAD075336}" srcOrd="0" destOrd="0" presId="urn:microsoft.com/office/officeart/2005/8/layout/hierarchy4"/>
    <dgm:cxn modelId="{E76A9BFA-2A08-43DC-9171-E0D8DE29E8BF}" type="presOf" srcId="{80B51546-7C0F-4ADE-B6B9-6F38C5DA8A45}" destId="{AFD28617-FBB8-4E07-A00B-123C6D79F314}" srcOrd="0" destOrd="0" presId="urn:microsoft.com/office/officeart/2005/8/layout/hierarchy4"/>
    <dgm:cxn modelId="{51F0D4D1-5C66-4BBD-B8E4-F3BABD6F7497}" srcId="{D21495A4-5E26-4486-9D16-67F37BE0CECD}" destId="{984016B9-35BB-47B2-80C4-14A2584648F7}" srcOrd="1" destOrd="0" parTransId="{B3418DD2-AE32-40BE-A961-9366A873219E}" sibTransId="{0FD47CB2-9B9A-4C2F-8192-F196A7E48284}"/>
    <dgm:cxn modelId="{4C558DD2-2611-4C61-BEF4-7A5B7BFEA9D6}" type="presOf" srcId="{E680FA4C-5167-4259-A670-CC1F82013CEA}" destId="{5DAE0CC8-534A-421A-97CA-9242463E761E}" srcOrd="0" destOrd="0" presId="urn:microsoft.com/office/officeart/2005/8/layout/hierarchy4"/>
    <dgm:cxn modelId="{12AC7163-20D6-4C97-9475-7B0BD3856543}" type="presOf" srcId="{2B6F893B-5F68-4B38-BE65-077F8ADAAD08}" destId="{0068A54B-2589-492F-84E2-03541A88A57C}" srcOrd="0" destOrd="0" presId="urn:microsoft.com/office/officeart/2005/8/layout/hierarchy4"/>
    <dgm:cxn modelId="{5A613C90-EB4E-4A8A-B64A-CD599E1ABA3A}" srcId="{80B51546-7C0F-4ADE-B6B9-6F38C5DA8A45}" destId="{D825D87C-BCE7-467F-ACCD-68D0B98874B9}" srcOrd="2" destOrd="0" parTransId="{B2D2F5E9-C9A9-4317-A486-CA16BDADF6BD}" sibTransId="{2F1F29C0-BAF2-49C0-A170-446CC14F9DCA}"/>
    <dgm:cxn modelId="{F7D1516F-B09B-4331-83A5-0192FE9BE2AC}" type="presOf" srcId="{D21495A4-5E26-4486-9D16-67F37BE0CECD}" destId="{1F02A77B-47D7-47BA-89E4-9CC401E04A6F}" srcOrd="0" destOrd="0" presId="urn:microsoft.com/office/officeart/2005/8/layout/hierarchy4"/>
    <dgm:cxn modelId="{4C0DFFBB-3DEA-4A3A-8605-8AB3BD007353}" type="presOf" srcId="{984016B9-35BB-47B2-80C4-14A2584648F7}" destId="{C6985160-7D48-4D9B-BA5A-42B666FA4D69}" srcOrd="0" destOrd="0" presId="urn:microsoft.com/office/officeart/2005/8/layout/hierarchy4"/>
    <dgm:cxn modelId="{D8319FD4-470F-4C7A-B0D2-C310719DF72B}" srcId="{D21495A4-5E26-4486-9D16-67F37BE0CECD}" destId="{E680FA4C-5167-4259-A670-CC1F82013CEA}" srcOrd="0" destOrd="0" parTransId="{A52A2481-1776-4C18-B277-6B5A6F7C3ABF}" sibTransId="{7E048B68-4A7D-43A6-9043-43D1AC0A2EFB}"/>
    <dgm:cxn modelId="{85C182C8-711F-4FEB-9C93-A2C43D1DB3B5}" srcId="{37F0F745-7204-4ED4-B1DC-672912D1F58F}" destId="{D21495A4-5E26-4486-9D16-67F37BE0CECD}" srcOrd="1" destOrd="0" parTransId="{98C4A89F-96C2-40EE-8140-AE41DCF9B37A}" sibTransId="{08D7B1A3-7ABA-4CC6-B319-D922DE306622}"/>
    <dgm:cxn modelId="{08D53E7F-4D03-4E8F-A2F1-EA2A723D0588}" type="presOf" srcId="{37F0F745-7204-4ED4-B1DC-672912D1F58F}" destId="{25CEF6AA-0972-407B-A0CB-E167F5F73C53}" srcOrd="0" destOrd="0" presId="urn:microsoft.com/office/officeart/2005/8/layout/hierarchy4"/>
    <dgm:cxn modelId="{2B7ADD55-842A-421B-A847-4524E1154C2D}" type="presParOf" srcId="{0068A54B-2589-492F-84E2-03541A88A57C}" destId="{B666CD0E-55C0-4E0B-B9C8-7A3D666243D6}" srcOrd="0" destOrd="0" presId="urn:microsoft.com/office/officeart/2005/8/layout/hierarchy4"/>
    <dgm:cxn modelId="{487CF695-8C2A-47BC-8F08-D6A7A23984DB}" type="presParOf" srcId="{B666CD0E-55C0-4E0B-B9C8-7A3D666243D6}" destId="{25CEF6AA-0972-407B-A0CB-E167F5F73C53}" srcOrd="0" destOrd="0" presId="urn:microsoft.com/office/officeart/2005/8/layout/hierarchy4"/>
    <dgm:cxn modelId="{0DD2E79D-0FA2-402E-9E34-EB9BB24F0B32}" type="presParOf" srcId="{B666CD0E-55C0-4E0B-B9C8-7A3D666243D6}" destId="{7CF1951F-0F38-407A-985F-433EAADE5CE9}" srcOrd="1" destOrd="0" presId="urn:microsoft.com/office/officeart/2005/8/layout/hierarchy4"/>
    <dgm:cxn modelId="{2229697E-8AB6-4C3B-86E3-C44880EFD927}" type="presParOf" srcId="{B666CD0E-55C0-4E0B-B9C8-7A3D666243D6}" destId="{0FE7AF31-A0A7-4F34-A058-9FA50B0373ED}" srcOrd="2" destOrd="0" presId="urn:microsoft.com/office/officeart/2005/8/layout/hierarchy4"/>
    <dgm:cxn modelId="{3DF84C3C-3759-457A-AA42-4AC5A851E8EB}" type="presParOf" srcId="{0FE7AF31-A0A7-4F34-A058-9FA50B0373ED}" destId="{48D068F3-99FC-441C-ACB4-63E187558539}" srcOrd="0" destOrd="0" presId="urn:microsoft.com/office/officeart/2005/8/layout/hierarchy4"/>
    <dgm:cxn modelId="{0D50CD45-B76A-4EA6-B32A-5A97F33626B5}" type="presParOf" srcId="{48D068F3-99FC-441C-ACB4-63E187558539}" destId="{AFD28617-FBB8-4E07-A00B-123C6D79F314}" srcOrd="0" destOrd="0" presId="urn:microsoft.com/office/officeart/2005/8/layout/hierarchy4"/>
    <dgm:cxn modelId="{0B12690D-BCC9-445D-86E5-5E8335DAABE8}" type="presParOf" srcId="{48D068F3-99FC-441C-ACB4-63E187558539}" destId="{FAE86302-2B9F-4B5D-B2E2-8DD3DAE47269}" srcOrd="1" destOrd="0" presId="urn:microsoft.com/office/officeart/2005/8/layout/hierarchy4"/>
    <dgm:cxn modelId="{52E33BD6-BA7F-4E7C-83C5-6986FD34616A}" type="presParOf" srcId="{48D068F3-99FC-441C-ACB4-63E187558539}" destId="{78329CA7-4B02-4465-8E94-57B8BD7AD414}" srcOrd="2" destOrd="0" presId="urn:microsoft.com/office/officeart/2005/8/layout/hierarchy4"/>
    <dgm:cxn modelId="{D868C969-4329-4CEF-9A34-6D5588616BA1}" type="presParOf" srcId="{78329CA7-4B02-4465-8E94-57B8BD7AD414}" destId="{7B19A2B5-3F4B-4A48-A4B4-ED8A7ADAA719}" srcOrd="0" destOrd="0" presId="urn:microsoft.com/office/officeart/2005/8/layout/hierarchy4"/>
    <dgm:cxn modelId="{52E0A3FD-7ADF-49C7-AE96-A579B916C340}" type="presParOf" srcId="{7B19A2B5-3F4B-4A48-A4B4-ED8A7ADAA719}" destId="{5C70259C-8B58-4C1C-9B62-93AA36A120C4}" srcOrd="0" destOrd="0" presId="urn:microsoft.com/office/officeart/2005/8/layout/hierarchy4"/>
    <dgm:cxn modelId="{9A3D84AC-4FD8-44D8-BEA5-078AFE5DB69B}" type="presParOf" srcId="{7B19A2B5-3F4B-4A48-A4B4-ED8A7ADAA719}" destId="{B2B7B2DC-B20F-4CFB-9A70-7AF85CA01A61}" srcOrd="1" destOrd="0" presId="urn:microsoft.com/office/officeart/2005/8/layout/hierarchy4"/>
    <dgm:cxn modelId="{CE7A483B-5234-442F-A4BC-DE5463A165EE}" type="presParOf" srcId="{78329CA7-4B02-4465-8E94-57B8BD7AD414}" destId="{1E1AC2CC-7A57-4719-91CE-21A42EC41F9E}" srcOrd="1" destOrd="0" presId="urn:microsoft.com/office/officeart/2005/8/layout/hierarchy4"/>
    <dgm:cxn modelId="{3CE67A82-4938-4AE8-B215-05061353F503}" type="presParOf" srcId="{78329CA7-4B02-4465-8E94-57B8BD7AD414}" destId="{562B5214-5883-4552-B8BD-B2D19724FBDD}" srcOrd="2" destOrd="0" presId="urn:microsoft.com/office/officeart/2005/8/layout/hierarchy4"/>
    <dgm:cxn modelId="{65CD7A6F-B2A5-41EF-B781-606C3AD9E966}" type="presParOf" srcId="{562B5214-5883-4552-B8BD-B2D19724FBDD}" destId="{448449F3-3866-4462-BAAB-6ADCAD075336}" srcOrd="0" destOrd="0" presId="urn:microsoft.com/office/officeart/2005/8/layout/hierarchy4"/>
    <dgm:cxn modelId="{434CFEAC-1BBD-433B-8666-D8B28254C268}" type="presParOf" srcId="{562B5214-5883-4552-B8BD-B2D19724FBDD}" destId="{7F0D9E26-5458-4EBD-AEE4-3BBEA88EC781}" srcOrd="1" destOrd="0" presId="urn:microsoft.com/office/officeart/2005/8/layout/hierarchy4"/>
    <dgm:cxn modelId="{5DDFA4BE-6A68-4044-990C-DC220A3F503E}" type="presParOf" srcId="{78329CA7-4B02-4465-8E94-57B8BD7AD414}" destId="{DED92C7E-D218-48DE-B49A-81BACB2D370C}" srcOrd="3" destOrd="0" presId="urn:microsoft.com/office/officeart/2005/8/layout/hierarchy4"/>
    <dgm:cxn modelId="{5D642B4C-B34F-458A-8FDC-128E6A9672D1}" type="presParOf" srcId="{78329CA7-4B02-4465-8E94-57B8BD7AD414}" destId="{DBABA709-5E36-443F-9FA0-23E5A60F1259}" srcOrd="4" destOrd="0" presId="urn:microsoft.com/office/officeart/2005/8/layout/hierarchy4"/>
    <dgm:cxn modelId="{73823567-A02C-40C8-BCF1-4800B32B8575}" type="presParOf" srcId="{DBABA709-5E36-443F-9FA0-23E5A60F1259}" destId="{56273E00-B7D1-4BFA-98DC-CE06BBC831A5}" srcOrd="0" destOrd="0" presId="urn:microsoft.com/office/officeart/2005/8/layout/hierarchy4"/>
    <dgm:cxn modelId="{E1EAB2E0-EB2F-44C2-8170-CCEEAA5287DD}" type="presParOf" srcId="{DBABA709-5E36-443F-9FA0-23E5A60F1259}" destId="{76EE3FD8-724A-4E03-803F-A1094B517768}" srcOrd="1" destOrd="0" presId="urn:microsoft.com/office/officeart/2005/8/layout/hierarchy4"/>
    <dgm:cxn modelId="{CBAA3DA7-7A0B-4BB7-B8C8-84A47748AB67}" type="presParOf" srcId="{0FE7AF31-A0A7-4F34-A058-9FA50B0373ED}" destId="{920BC363-62BD-4440-910D-05880F6355FD}" srcOrd="1" destOrd="0" presId="urn:microsoft.com/office/officeart/2005/8/layout/hierarchy4"/>
    <dgm:cxn modelId="{C1D90D1F-6991-4851-9762-4822FAE64A3E}" type="presParOf" srcId="{0FE7AF31-A0A7-4F34-A058-9FA50B0373ED}" destId="{0171390A-F4AE-47ED-BDE0-6902CF29DC90}" srcOrd="2" destOrd="0" presId="urn:microsoft.com/office/officeart/2005/8/layout/hierarchy4"/>
    <dgm:cxn modelId="{0F43289B-3792-43DC-8D49-3535F0FC190A}" type="presParOf" srcId="{0171390A-F4AE-47ED-BDE0-6902CF29DC90}" destId="{1F02A77B-47D7-47BA-89E4-9CC401E04A6F}" srcOrd="0" destOrd="0" presId="urn:microsoft.com/office/officeart/2005/8/layout/hierarchy4"/>
    <dgm:cxn modelId="{EEEC74F8-11AB-4846-8675-0BC668983908}" type="presParOf" srcId="{0171390A-F4AE-47ED-BDE0-6902CF29DC90}" destId="{CC8F3A80-6991-481F-AE31-A15B72E1F42B}" srcOrd="1" destOrd="0" presId="urn:microsoft.com/office/officeart/2005/8/layout/hierarchy4"/>
    <dgm:cxn modelId="{8CFA82C5-06D8-47DD-A2E3-F3E00EDF5412}" type="presParOf" srcId="{0171390A-F4AE-47ED-BDE0-6902CF29DC90}" destId="{933CD3D3-2DB0-4377-989B-67F78A65DD9C}" srcOrd="2" destOrd="0" presId="urn:microsoft.com/office/officeart/2005/8/layout/hierarchy4"/>
    <dgm:cxn modelId="{63AC7AE8-D0F3-4856-9993-5B636CE5F7BD}" type="presParOf" srcId="{933CD3D3-2DB0-4377-989B-67F78A65DD9C}" destId="{0AC046D4-4B9F-474C-A29B-06699BC61935}" srcOrd="0" destOrd="0" presId="urn:microsoft.com/office/officeart/2005/8/layout/hierarchy4"/>
    <dgm:cxn modelId="{0C8D9503-4D2B-4B98-8D23-5C2E18B25749}" type="presParOf" srcId="{0AC046D4-4B9F-474C-A29B-06699BC61935}" destId="{5DAE0CC8-534A-421A-97CA-9242463E761E}" srcOrd="0" destOrd="0" presId="urn:microsoft.com/office/officeart/2005/8/layout/hierarchy4"/>
    <dgm:cxn modelId="{E2B174FA-7C7C-4714-AA9B-7F0062C38CD3}" type="presParOf" srcId="{0AC046D4-4B9F-474C-A29B-06699BC61935}" destId="{11F8BD09-6A44-4DE8-844F-5A89162BA34A}" srcOrd="1" destOrd="0" presId="urn:microsoft.com/office/officeart/2005/8/layout/hierarchy4"/>
    <dgm:cxn modelId="{9287F19D-18CA-4543-88DE-E7C318802DD8}" type="presParOf" srcId="{933CD3D3-2DB0-4377-989B-67F78A65DD9C}" destId="{98F4E75F-8E0A-4AD3-A227-8456E229B75C}" srcOrd="1" destOrd="0" presId="urn:microsoft.com/office/officeart/2005/8/layout/hierarchy4"/>
    <dgm:cxn modelId="{136F338F-4D0E-4476-A3D5-251F178D883D}" type="presParOf" srcId="{933CD3D3-2DB0-4377-989B-67F78A65DD9C}" destId="{547BA174-0A90-4138-BEC7-80B20A3F532D}" srcOrd="2" destOrd="0" presId="urn:microsoft.com/office/officeart/2005/8/layout/hierarchy4"/>
    <dgm:cxn modelId="{6379AF63-4B34-472B-880D-00ACEEA075BC}" type="presParOf" srcId="{547BA174-0A90-4138-BEC7-80B20A3F532D}" destId="{C6985160-7D48-4D9B-BA5A-42B666FA4D69}" srcOrd="0" destOrd="0" presId="urn:microsoft.com/office/officeart/2005/8/layout/hierarchy4"/>
    <dgm:cxn modelId="{EE0936DB-E7B6-4C79-AE61-9CBCBC032729}" type="presParOf" srcId="{547BA174-0A90-4138-BEC7-80B20A3F532D}" destId="{9644E525-7686-4263-A141-62472FF71CBD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80E9E-844B-4FB7-B504-8E119C8D87B0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0B42021-3E4D-443A-8B4C-8A2F79207ACE}">
      <dgm:prSet phldrT="[Texto]" custT="1"/>
      <dgm:spPr/>
      <dgm:t>
        <a:bodyPr/>
        <a:lstStyle/>
        <a:p>
          <a:r>
            <a:rPr lang="es-EC" sz="1600" dirty="0" smtClean="0"/>
            <a:t>Programa de control de Catastro</a:t>
          </a:r>
          <a:endParaRPr lang="es-EC" sz="1600" dirty="0"/>
        </a:p>
      </dgm:t>
    </dgm:pt>
    <dgm:pt modelId="{BFB32D9A-38BB-4DC4-8BE5-73A057AA4729}" type="parTrans" cxnId="{31030272-640E-4B66-8180-F94E47C5E02A}">
      <dgm:prSet/>
      <dgm:spPr/>
      <dgm:t>
        <a:bodyPr/>
        <a:lstStyle/>
        <a:p>
          <a:endParaRPr lang="es-EC" sz="2400"/>
        </a:p>
      </dgm:t>
    </dgm:pt>
    <dgm:pt modelId="{CF575E91-FEAC-47B8-A2C1-A7ABD5862833}" type="sibTrans" cxnId="{31030272-640E-4B66-8180-F94E47C5E02A}">
      <dgm:prSet/>
      <dgm:spPr/>
      <dgm:t>
        <a:bodyPr/>
        <a:lstStyle/>
        <a:p>
          <a:endParaRPr lang="es-EC" sz="2400"/>
        </a:p>
      </dgm:t>
    </dgm:pt>
    <dgm:pt modelId="{0E5E6D41-0DD8-4641-9F74-7383F10BBEFF}">
      <dgm:prSet phldrT="[Texto]" custT="1"/>
      <dgm:spPr/>
      <dgm:t>
        <a:bodyPr/>
        <a:lstStyle/>
        <a:p>
          <a:r>
            <a:rPr lang="es-EC" sz="1600" dirty="0" smtClean="0"/>
            <a:t>Programa de control de Facturación</a:t>
          </a:r>
          <a:endParaRPr lang="es-EC" sz="1600" dirty="0"/>
        </a:p>
      </dgm:t>
    </dgm:pt>
    <dgm:pt modelId="{13401411-E081-414F-9D99-43480209DD6C}" type="parTrans" cxnId="{C3F11B10-79C6-4811-9A4D-6CCE49DA2A0F}">
      <dgm:prSet/>
      <dgm:spPr/>
      <dgm:t>
        <a:bodyPr/>
        <a:lstStyle/>
        <a:p>
          <a:endParaRPr lang="es-EC" sz="2400"/>
        </a:p>
      </dgm:t>
    </dgm:pt>
    <dgm:pt modelId="{0205CFE3-0D53-466C-BBBC-D83F6F404789}" type="sibTrans" cxnId="{C3F11B10-79C6-4811-9A4D-6CCE49DA2A0F}">
      <dgm:prSet/>
      <dgm:spPr/>
      <dgm:t>
        <a:bodyPr/>
        <a:lstStyle/>
        <a:p>
          <a:endParaRPr lang="es-EC" sz="2400"/>
        </a:p>
      </dgm:t>
    </dgm:pt>
    <dgm:pt modelId="{F2241154-672F-4239-925F-20E0DA42B600}">
      <dgm:prSet phldrT="[Texto]" custT="1"/>
      <dgm:spPr/>
      <dgm:t>
        <a:bodyPr/>
        <a:lstStyle/>
        <a:p>
          <a:r>
            <a:rPr lang="es-EC" sz="1600" dirty="0" smtClean="0"/>
            <a:t>Programa de control de Deberes formales</a:t>
          </a:r>
          <a:endParaRPr lang="es-EC" sz="1600" dirty="0"/>
        </a:p>
      </dgm:t>
    </dgm:pt>
    <dgm:pt modelId="{794636F4-21B4-44E0-9C02-D4C9441111B8}" type="parTrans" cxnId="{D7939CF4-1D0D-47C1-8AA4-6B27E075AF1F}">
      <dgm:prSet/>
      <dgm:spPr/>
      <dgm:t>
        <a:bodyPr/>
        <a:lstStyle/>
        <a:p>
          <a:endParaRPr lang="es-EC" sz="2400"/>
        </a:p>
      </dgm:t>
    </dgm:pt>
    <dgm:pt modelId="{89308F59-8FF8-4EC7-9B5C-0C5BCE534584}" type="sibTrans" cxnId="{D7939CF4-1D0D-47C1-8AA4-6B27E075AF1F}">
      <dgm:prSet/>
      <dgm:spPr/>
      <dgm:t>
        <a:bodyPr/>
        <a:lstStyle/>
        <a:p>
          <a:endParaRPr lang="es-EC" sz="2400"/>
        </a:p>
      </dgm:t>
    </dgm:pt>
    <dgm:pt modelId="{6813CFD9-F69B-48DF-88F0-8AE9B64A449B}">
      <dgm:prSet phldrT="[Texto]" custT="1"/>
      <dgm:spPr/>
      <dgm:t>
        <a:bodyPr/>
        <a:lstStyle/>
        <a:p>
          <a:r>
            <a:rPr lang="es-EC" sz="1600" dirty="0" smtClean="0"/>
            <a:t>Renta Sociedades</a:t>
          </a:r>
          <a:endParaRPr lang="es-EC" sz="1600" dirty="0"/>
        </a:p>
      </dgm:t>
    </dgm:pt>
    <dgm:pt modelId="{266FD51E-FFE8-4BA1-A85B-90C400F5F6BD}" type="parTrans" cxnId="{650FA48A-7412-4E7E-BFD1-D99A15DD2356}">
      <dgm:prSet/>
      <dgm:spPr/>
      <dgm:t>
        <a:bodyPr/>
        <a:lstStyle/>
        <a:p>
          <a:endParaRPr lang="es-EC" sz="2400"/>
        </a:p>
      </dgm:t>
    </dgm:pt>
    <dgm:pt modelId="{0C689403-6BFA-42C6-A2F8-8CF767A6159E}" type="sibTrans" cxnId="{650FA48A-7412-4E7E-BFD1-D99A15DD2356}">
      <dgm:prSet/>
      <dgm:spPr/>
      <dgm:t>
        <a:bodyPr/>
        <a:lstStyle/>
        <a:p>
          <a:endParaRPr lang="es-EC" sz="2400"/>
        </a:p>
      </dgm:t>
    </dgm:pt>
    <dgm:pt modelId="{8A6CC721-56E3-4BD3-B589-48E89C2D0ECC}">
      <dgm:prSet phldrT="[Texto]" custT="1"/>
      <dgm:spPr/>
      <dgm:t>
        <a:bodyPr/>
        <a:lstStyle/>
        <a:p>
          <a:r>
            <a:rPr lang="es-EC" sz="1600" dirty="0" smtClean="0"/>
            <a:t>Renta Personas naturales</a:t>
          </a:r>
          <a:endParaRPr lang="es-EC" sz="1600" dirty="0"/>
        </a:p>
      </dgm:t>
    </dgm:pt>
    <dgm:pt modelId="{9B5231F6-6CED-41C4-BCC0-4E3823A2A308}" type="parTrans" cxnId="{98EDAEBF-31EC-46BE-A485-67EAB7EE69EB}">
      <dgm:prSet/>
      <dgm:spPr/>
      <dgm:t>
        <a:bodyPr/>
        <a:lstStyle/>
        <a:p>
          <a:endParaRPr lang="es-EC" sz="2400"/>
        </a:p>
      </dgm:t>
    </dgm:pt>
    <dgm:pt modelId="{420D6B86-DFB1-405D-9DD0-BE0D7707D764}" type="sibTrans" cxnId="{98EDAEBF-31EC-46BE-A485-67EAB7EE69EB}">
      <dgm:prSet/>
      <dgm:spPr/>
      <dgm:t>
        <a:bodyPr/>
        <a:lstStyle/>
        <a:p>
          <a:endParaRPr lang="es-EC" sz="2400"/>
        </a:p>
      </dgm:t>
    </dgm:pt>
    <dgm:pt modelId="{5FED705C-BB04-4724-93CD-415578B4F49F}">
      <dgm:prSet phldrT="[Texto]" custT="1"/>
      <dgm:spPr/>
      <dgm:t>
        <a:bodyPr/>
        <a:lstStyle/>
        <a:p>
          <a:r>
            <a:rPr lang="es-EC" sz="1600" dirty="0" smtClean="0"/>
            <a:t>Programa de control de Veracidad</a:t>
          </a:r>
          <a:endParaRPr lang="es-EC" sz="1600" dirty="0"/>
        </a:p>
      </dgm:t>
    </dgm:pt>
    <dgm:pt modelId="{061B0FDF-5EEC-400F-85E3-6D3A3BD3F509}" type="parTrans" cxnId="{DC88791C-5964-49CB-B749-2C7F048F3C39}">
      <dgm:prSet/>
      <dgm:spPr/>
      <dgm:t>
        <a:bodyPr/>
        <a:lstStyle/>
        <a:p>
          <a:endParaRPr lang="es-EC" sz="2400"/>
        </a:p>
      </dgm:t>
    </dgm:pt>
    <dgm:pt modelId="{32FBE238-5C37-4356-B900-8FFB7A4A600C}" type="sibTrans" cxnId="{DC88791C-5964-49CB-B749-2C7F048F3C39}">
      <dgm:prSet/>
      <dgm:spPr/>
      <dgm:t>
        <a:bodyPr/>
        <a:lstStyle/>
        <a:p>
          <a:endParaRPr lang="es-EC" sz="2400"/>
        </a:p>
      </dgm:t>
    </dgm:pt>
    <dgm:pt modelId="{01E35227-12F2-4868-9E5D-F571DB38DC53}">
      <dgm:prSet phldrT="[Texto]" custT="1"/>
      <dgm:spPr/>
      <dgm:t>
        <a:bodyPr/>
        <a:lstStyle/>
        <a:p>
          <a:r>
            <a:rPr lang="es-EC" sz="1600" dirty="0" smtClean="0"/>
            <a:t>Retenciones</a:t>
          </a:r>
          <a:endParaRPr lang="es-EC" sz="1600" dirty="0"/>
        </a:p>
      </dgm:t>
    </dgm:pt>
    <dgm:pt modelId="{872F0478-5D3B-4C9D-9437-6D0952D058E2}" type="parTrans" cxnId="{6DA213DB-BB8C-4EEE-A28D-FC947E8EB4CD}">
      <dgm:prSet/>
      <dgm:spPr/>
      <dgm:t>
        <a:bodyPr/>
        <a:lstStyle/>
        <a:p>
          <a:endParaRPr lang="es-EC" sz="2400"/>
        </a:p>
      </dgm:t>
    </dgm:pt>
    <dgm:pt modelId="{C53EF684-8669-4EFD-9A23-0D5E6E517103}" type="sibTrans" cxnId="{6DA213DB-BB8C-4EEE-A28D-FC947E8EB4CD}">
      <dgm:prSet/>
      <dgm:spPr/>
      <dgm:t>
        <a:bodyPr/>
        <a:lstStyle/>
        <a:p>
          <a:endParaRPr lang="es-EC" sz="2400"/>
        </a:p>
      </dgm:t>
    </dgm:pt>
    <dgm:pt modelId="{C54A9C0D-B240-4B07-BFEF-23C03A0CDEEB}">
      <dgm:prSet phldrT="[Texto]" custT="1"/>
      <dgm:spPr/>
      <dgm:t>
        <a:bodyPr/>
        <a:lstStyle/>
        <a:p>
          <a:r>
            <a:rPr lang="es-EC" sz="1600" dirty="0" smtClean="0"/>
            <a:t>Herencias, legados y donaciones</a:t>
          </a:r>
          <a:endParaRPr lang="es-EC" sz="1600" dirty="0"/>
        </a:p>
      </dgm:t>
    </dgm:pt>
    <dgm:pt modelId="{21A2FFBB-E549-4B49-9B41-E5B5412D4F30}" type="parTrans" cxnId="{6A344E34-17EF-4430-AFAE-E1CB8EADBDD8}">
      <dgm:prSet/>
      <dgm:spPr/>
      <dgm:t>
        <a:bodyPr/>
        <a:lstStyle/>
        <a:p>
          <a:endParaRPr lang="es-EC" sz="2400"/>
        </a:p>
      </dgm:t>
    </dgm:pt>
    <dgm:pt modelId="{EADC3E46-AE2A-46B9-9060-32191FA2F1AA}" type="sibTrans" cxnId="{6A344E34-17EF-4430-AFAE-E1CB8EADBDD8}">
      <dgm:prSet/>
      <dgm:spPr/>
      <dgm:t>
        <a:bodyPr/>
        <a:lstStyle/>
        <a:p>
          <a:endParaRPr lang="es-EC" sz="2400"/>
        </a:p>
      </dgm:t>
    </dgm:pt>
    <dgm:pt modelId="{EEDBC26D-8958-4133-8F8D-894BAC46B011}">
      <dgm:prSet phldrT="[Texto]" custT="1"/>
      <dgm:spPr/>
      <dgm:t>
        <a:bodyPr/>
        <a:lstStyle/>
        <a:p>
          <a:r>
            <a:rPr lang="es-EC" sz="1600" dirty="0" smtClean="0"/>
            <a:t>Activos en el exterior</a:t>
          </a:r>
          <a:endParaRPr lang="es-EC" sz="1600" dirty="0"/>
        </a:p>
      </dgm:t>
    </dgm:pt>
    <dgm:pt modelId="{86912808-AA5F-4D9F-997B-10159BD9B479}" type="parTrans" cxnId="{DEFD7E2B-649A-4C9A-A5AF-CC50E171E3CA}">
      <dgm:prSet/>
      <dgm:spPr/>
      <dgm:t>
        <a:bodyPr/>
        <a:lstStyle/>
        <a:p>
          <a:endParaRPr lang="es-EC" sz="2400"/>
        </a:p>
      </dgm:t>
    </dgm:pt>
    <dgm:pt modelId="{F4D6F57C-BDE6-4881-A8D5-23214A47B6F8}" type="sibTrans" cxnId="{DEFD7E2B-649A-4C9A-A5AF-CC50E171E3CA}">
      <dgm:prSet/>
      <dgm:spPr/>
      <dgm:t>
        <a:bodyPr/>
        <a:lstStyle/>
        <a:p>
          <a:endParaRPr lang="es-EC" sz="2400"/>
        </a:p>
      </dgm:t>
    </dgm:pt>
    <dgm:pt modelId="{DD0DD261-8514-400B-AEDF-302806FE5230}">
      <dgm:prSet phldrT="[Texto]" custT="1"/>
      <dgm:spPr/>
      <dgm:t>
        <a:bodyPr/>
        <a:lstStyle/>
        <a:p>
          <a:r>
            <a:rPr lang="es-EC" sz="1600" dirty="0" smtClean="0"/>
            <a:t>Consumos especiales</a:t>
          </a:r>
          <a:endParaRPr lang="es-EC" sz="1600" dirty="0"/>
        </a:p>
      </dgm:t>
    </dgm:pt>
    <dgm:pt modelId="{4450E7FA-461A-4D7B-8D6F-37563A764577}" type="parTrans" cxnId="{DBB8B22B-9205-47CA-93D6-A945A0D2A02E}">
      <dgm:prSet/>
      <dgm:spPr/>
      <dgm:t>
        <a:bodyPr/>
        <a:lstStyle/>
        <a:p>
          <a:endParaRPr lang="es-EC" sz="2400"/>
        </a:p>
      </dgm:t>
    </dgm:pt>
    <dgm:pt modelId="{0EE910C9-81B7-4810-AB4A-53BF9CEA64B9}" type="sibTrans" cxnId="{DBB8B22B-9205-47CA-93D6-A945A0D2A02E}">
      <dgm:prSet/>
      <dgm:spPr/>
      <dgm:t>
        <a:bodyPr/>
        <a:lstStyle/>
        <a:p>
          <a:endParaRPr lang="es-EC" sz="2400"/>
        </a:p>
      </dgm:t>
    </dgm:pt>
    <dgm:pt modelId="{B0ABD48F-C847-4593-A564-EF7F440D18FE}">
      <dgm:prSet phldrT="[Texto]" custT="1"/>
      <dgm:spPr/>
      <dgm:t>
        <a:bodyPr/>
        <a:lstStyle/>
        <a:p>
          <a:r>
            <a:rPr lang="es-EC" sz="1600" dirty="0" smtClean="0"/>
            <a:t>Botellas plásticas</a:t>
          </a:r>
          <a:endParaRPr lang="es-EC" sz="1600" dirty="0"/>
        </a:p>
      </dgm:t>
    </dgm:pt>
    <dgm:pt modelId="{EB1DF358-BA4C-4087-9789-28F92809751B}" type="parTrans" cxnId="{1355A183-99C5-455F-A0B9-C4EC281610F2}">
      <dgm:prSet/>
      <dgm:spPr/>
      <dgm:t>
        <a:bodyPr/>
        <a:lstStyle/>
        <a:p>
          <a:endParaRPr lang="es-EC" sz="2400"/>
        </a:p>
      </dgm:t>
    </dgm:pt>
    <dgm:pt modelId="{CE2C7F31-7BF6-4017-9EAC-165F3C43E8D5}" type="sibTrans" cxnId="{1355A183-99C5-455F-A0B9-C4EC281610F2}">
      <dgm:prSet/>
      <dgm:spPr/>
      <dgm:t>
        <a:bodyPr/>
        <a:lstStyle/>
        <a:p>
          <a:endParaRPr lang="es-EC" sz="2400"/>
        </a:p>
      </dgm:t>
    </dgm:pt>
    <dgm:pt modelId="{E97036DF-1B2A-4DEA-AFB8-4D38C683C8EC}">
      <dgm:prSet phldrT="[Texto]" custT="1"/>
      <dgm:spPr/>
      <dgm:t>
        <a:bodyPr/>
        <a:lstStyle/>
        <a:p>
          <a:r>
            <a:rPr lang="es-EC" sz="1600" dirty="0" smtClean="0"/>
            <a:t>Salida de Divisas</a:t>
          </a:r>
          <a:endParaRPr lang="es-EC" sz="1600" dirty="0"/>
        </a:p>
      </dgm:t>
    </dgm:pt>
    <dgm:pt modelId="{54F54AD4-CBF9-4813-9B8F-46D934487ACF}" type="parTrans" cxnId="{0FF48505-2CBF-489A-83A3-D1C0DD828BC8}">
      <dgm:prSet/>
      <dgm:spPr/>
      <dgm:t>
        <a:bodyPr/>
        <a:lstStyle/>
        <a:p>
          <a:endParaRPr lang="es-EC" sz="2400"/>
        </a:p>
      </dgm:t>
    </dgm:pt>
    <dgm:pt modelId="{8303A8AB-2DBC-4F10-A4F0-5E6B22EE0FDA}" type="sibTrans" cxnId="{0FF48505-2CBF-489A-83A3-D1C0DD828BC8}">
      <dgm:prSet/>
      <dgm:spPr/>
      <dgm:t>
        <a:bodyPr/>
        <a:lstStyle/>
        <a:p>
          <a:endParaRPr lang="es-EC" sz="2400"/>
        </a:p>
      </dgm:t>
    </dgm:pt>
    <dgm:pt modelId="{1AF12D31-BED4-414E-AA1B-58F949A5E9EC}">
      <dgm:prSet phldrT="[Texto]" custT="1"/>
      <dgm:spPr/>
      <dgm:t>
        <a:bodyPr/>
        <a:lstStyle/>
        <a:p>
          <a:r>
            <a:rPr lang="es-EC" sz="1600" dirty="0" smtClean="0"/>
            <a:t>IVA</a:t>
          </a:r>
          <a:endParaRPr lang="es-EC" sz="1600" dirty="0"/>
        </a:p>
      </dgm:t>
    </dgm:pt>
    <dgm:pt modelId="{D4418035-014C-4D7F-8F39-77443F0B7CF2}" type="parTrans" cxnId="{4C26BCFC-7877-454F-B587-15C4030AD9AF}">
      <dgm:prSet/>
      <dgm:spPr/>
      <dgm:t>
        <a:bodyPr/>
        <a:lstStyle/>
        <a:p>
          <a:endParaRPr lang="es-EC" sz="2400"/>
        </a:p>
      </dgm:t>
    </dgm:pt>
    <dgm:pt modelId="{57A8B426-8E6C-4A51-866F-EC0E274F43DC}" type="sibTrans" cxnId="{4C26BCFC-7877-454F-B587-15C4030AD9AF}">
      <dgm:prSet/>
      <dgm:spPr/>
      <dgm:t>
        <a:bodyPr/>
        <a:lstStyle/>
        <a:p>
          <a:endParaRPr lang="es-EC" sz="2400"/>
        </a:p>
      </dgm:t>
    </dgm:pt>
    <dgm:pt modelId="{DDC8EC95-860A-46B0-A6CE-630156EFF7FE}">
      <dgm:prSet phldrT="[Texto]" custT="1"/>
      <dgm:spPr/>
      <dgm:t>
        <a:bodyPr/>
        <a:lstStyle/>
        <a:p>
          <a:r>
            <a:rPr lang="es-EC" sz="1600" dirty="0" smtClean="0"/>
            <a:t>Programa de control de Pago</a:t>
          </a:r>
          <a:endParaRPr lang="es-EC" sz="1600" dirty="0"/>
        </a:p>
      </dgm:t>
    </dgm:pt>
    <dgm:pt modelId="{3A36E688-98A1-4442-9AC1-D3728F2DC4A7}" type="parTrans" cxnId="{038DE498-F60F-4255-B82F-C68769FDF3BA}">
      <dgm:prSet/>
      <dgm:spPr/>
      <dgm:t>
        <a:bodyPr/>
        <a:lstStyle/>
        <a:p>
          <a:endParaRPr lang="es-EC"/>
        </a:p>
      </dgm:t>
    </dgm:pt>
    <dgm:pt modelId="{39851C09-B869-4F77-A62B-9E0459175084}" type="sibTrans" cxnId="{038DE498-F60F-4255-B82F-C68769FDF3BA}">
      <dgm:prSet/>
      <dgm:spPr/>
      <dgm:t>
        <a:bodyPr/>
        <a:lstStyle/>
        <a:p>
          <a:endParaRPr lang="es-EC"/>
        </a:p>
      </dgm:t>
    </dgm:pt>
    <dgm:pt modelId="{55D82A59-4109-498B-B8CE-7F5373C1F785}">
      <dgm:prSet phldrT="[Texto]" custT="1"/>
      <dgm:spPr/>
      <dgm:t>
        <a:bodyPr/>
        <a:lstStyle/>
        <a:p>
          <a:r>
            <a:rPr lang="es-EC" sz="1600" dirty="0" smtClean="0"/>
            <a:t>Vehículos motorizados</a:t>
          </a:r>
          <a:endParaRPr lang="es-EC" sz="1600" dirty="0"/>
        </a:p>
      </dgm:t>
    </dgm:pt>
    <dgm:pt modelId="{1FD24CA0-159B-4895-A893-0303420A5942}" type="parTrans" cxnId="{665A8C21-0EE6-4B87-9484-EC8EACE6F1DB}">
      <dgm:prSet/>
      <dgm:spPr/>
      <dgm:t>
        <a:bodyPr/>
        <a:lstStyle/>
        <a:p>
          <a:endParaRPr lang="es-EC"/>
        </a:p>
      </dgm:t>
    </dgm:pt>
    <dgm:pt modelId="{47E24575-B44F-416B-BFEC-96727BAD8F91}" type="sibTrans" cxnId="{665A8C21-0EE6-4B87-9484-EC8EACE6F1DB}">
      <dgm:prSet/>
      <dgm:spPr/>
      <dgm:t>
        <a:bodyPr/>
        <a:lstStyle/>
        <a:p>
          <a:endParaRPr lang="es-EC"/>
        </a:p>
      </dgm:t>
    </dgm:pt>
    <dgm:pt modelId="{002E4855-A253-4365-904E-A86BD21AB041}">
      <dgm:prSet phldrT="[Texto]" custT="1"/>
      <dgm:spPr/>
      <dgm:t>
        <a:bodyPr/>
        <a:lstStyle/>
        <a:p>
          <a:r>
            <a:rPr lang="es-EC" sz="1600" dirty="0" smtClean="0"/>
            <a:t>Patentes y regalías</a:t>
          </a:r>
          <a:endParaRPr lang="es-EC" sz="1600" dirty="0"/>
        </a:p>
      </dgm:t>
    </dgm:pt>
    <dgm:pt modelId="{F8A7EDBD-011B-466E-8F9B-FFD9E21938AF}" type="parTrans" cxnId="{DA8B8CA1-129D-40AE-B654-A8FD41B22948}">
      <dgm:prSet/>
      <dgm:spPr/>
      <dgm:t>
        <a:bodyPr/>
        <a:lstStyle/>
        <a:p>
          <a:endParaRPr lang="es-EC"/>
        </a:p>
      </dgm:t>
    </dgm:pt>
    <dgm:pt modelId="{53526C94-CC3F-4E01-9FF1-444AEC7DD994}" type="sibTrans" cxnId="{DA8B8CA1-129D-40AE-B654-A8FD41B22948}">
      <dgm:prSet/>
      <dgm:spPr/>
      <dgm:t>
        <a:bodyPr/>
        <a:lstStyle/>
        <a:p>
          <a:endParaRPr lang="es-EC"/>
        </a:p>
      </dgm:t>
    </dgm:pt>
    <dgm:pt modelId="{C89DB540-6316-4F34-AB73-F7ECBBD6F14E}">
      <dgm:prSet phldrT="[Texto]" custT="1"/>
      <dgm:spPr/>
      <dgm:t>
        <a:bodyPr/>
        <a:lstStyle/>
        <a:p>
          <a:r>
            <a:rPr lang="es-EC" sz="1600" dirty="0" smtClean="0"/>
            <a:t>Tierras rurales</a:t>
          </a:r>
          <a:endParaRPr lang="es-EC" sz="1600" dirty="0"/>
        </a:p>
      </dgm:t>
    </dgm:pt>
    <dgm:pt modelId="{860466F8-8971-49C4-9912-A1109AB85564}" type="parTrans" cxnId="{8E6DF240-46FF-479C-BA6B-A55E4C1B184C}">
      <dgm:prSet/>
      <dgm:spPr/>
      <dgm:t>
        <a:bodyPr/>
        <a:lstStyle/>
        <a:p>
          <a:endParaRPr lang="es-EC"/>
        </a:p>
      </dgm:t>
    </dgm:pt>
    <dgm:pt modelId="{025FDF20-C6DF-4CA8-AF01-33EF1AD26C92}" type="sibTrans" cxnId="{8E6DF240-46FF-479C-BA6B-A55E4C1B184C}">
      <dgm:prSet/>
      <dgm:spPr/>
      <dgm:t>
        <a:bodyPr/>
        <a:lstStyle/>
        <a:p>
          <a:endParaRPr lang="es-EC"/>
        </a:p>
      </dgm:t>
    </dgm:pt>
    <dgm:pt modelId="{4C2FFF23-A17E-4A04-9F20-A539D6F17835}">
      <dgm:prSet phldrT="[Texto]" custT="1"/>
      <dgm:spPr/>
      <dgm:t>
        <a:bodyPr/>
        <a:lstStyle/>
        <a:p>
          <a:r>
            <a:rPr lang="es-EC" sz="1600" dirty="0" smtClean="0"/>
            <a:t>Régimen General</a:t>
          </a:r>
          <a:endParaRPr lang="es-EC" sz="1600" dirty="0"/>
        </a:p>
      </dgm:t>
    </dgm:pt>
    <dgm:pt modelId="{7FC767CD-D30A-44D9-9C86-B8FF4EA90F9C}" type="parTrans" cxnId="{16E20C58-3B71-4ABA-B2FF-CB70BB24EABA}">
      <dgm:prSet/>
      <dgm:spPr/>
      <dgm:t>
        <a:bodyPr/>
        <a:lstStyle/>
        <a:p>
          <a:endParaRPr lang="es-EC"/>
        </a:p>
      </dgm:t>
    </dgm:pt>
    <dgm:pt modelId="{4B506373-FB01-4E44-9133-1D9D9B1D7271}" type="sibTrans" cxnId="{16E20C58-3B71-4ABA-B2FF-CB70BB24EABA}">
      <dgm:prSet/>
      <dgm:spPr/>
      <dgm:t>
        <a:bodyPr/>
        <a:lstStyle/>
        <a:p>
          <a:endParaRPr lang="es-EC"/>
        </a:p>
      </dgm:t>
    </dgm:pt>
    <dgm:pt modelId="{F558617F-02D7-434F-A1C1-3F58836795F6}">
      <dgm:prSet phldrT="[Texto]" custT="1"/>
      <dgm:spPr/>
      <dgm:t>
        <a:bodyPr/>
        <a:lstStyle/>
        <a:p>
          <a:r>
            <a:rPr lang="es-EC" sz="1600" dirty="0" smtClean="0"/>
            <a:t>RISE</a:t>
          </a:r>
          <a:endParaRPr lang="es-EC" sz="1600" dirty="0"/>
        </a:p>
      </dgm:t>
    </dgm:pt>
    <dgm:pt modelId="{3DF9718E-717B-4A91-B4E1-A2EE18F76BFB}" type="parTrans" cxnId="{56F88033-AB0D-4C79-88C4-CC5F8525C1F3}">
      <dgm:prSet/>
      <dgm:spPr/>
      <dgm:t>
        <a:bodyPr/>
        <a:lstStyle/>
        <a:p>
          <a:endParaRPr lang="es-EC"/>
        </a:p>
      </dgm:t>
    </dgm:pt>
    <dgm:pt modelId="{13D06E48-A330-4563-BA23-809C199FF0BB}" type="sibTrans" cxnId="{56F88033-AB0D-4C79-88C4-CC5F8525C1F3}">
      <dgm:prSet/>
      <dgm:spPr/>
      <dgm:t>
        <a:bodyPr/>
        <a:lstStyle/>
        <a:p>
          <a:endParaRPr lang="es-EC"/>
        </a:p>
      </dgm:t>
    </dgm:pt>
    <dgm:pt modelId="{E9C4E9B3-A696-493F-B0BA-F2F2BFC0A5CC}" type="pres">
      <dgm:prSet presAssocID="{8CE80E9E-844B-4FB7-B504-8E119C8D87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4117DE8-5C5C-4350-BE7D-54366C9B28E1}" type="pres">
      <dgm:prSet presAssocID="{40B42021-3E4D-443A-8B4C-8A2F79207ACE}" presName="parentLin" presStyleCnt="0"/>
      <dgm:spPr/>
    </dgm:pt>
    <dgm:pt modelId="{6C54CCC0-52E9-4D0D-826F-CC4370E7DA37}" type="pres">
      <dgm:prSet presAssocID="{40B42021-3E4D-443A-8B4C-8A2F79207ACE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04DD9AC6-3A92-4EA0-A93F-3468A6E5E1DA}" type="pres">
      <dgm:prSet presAssocID="{40B42021-3E4D-443A-8B4C-8A2F79207AC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6A7062-328B-4B1F-9677-10B580FB4379}" type="pres">
      <dgm:prSet presAssocID="{40B42021-3E4D-443A-8B4C-8A2F79207ACE}" presName="negativeSpace" presStyleCnt="0"/>
      <dgm:spPr/>
    </dgm:pt>
    <dgm:pt modelId="{39D2E647-33B7-4ADC-9789-760DFCD183C5}" type="pres">
      <dgm:prSet presAssocID="{40B42021-3E4D-443A-8B4C-8A2F79207AC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EFCFC0-9491-4166-B73A-F5C3C625600E}" type="pres">
      <dgm:prSet presAssocID="{CF575E91-FEAC-47B8-A2C1-A7ABD5862833}" presName="spaceBetweenRectangles" presStyleCnt="0"/>
      <dgm:spPr/>
    </dgm:pt>
    <dgm:pt modelId="{A80B687F-9AC8-416E-B28C-DD76885311D6}" type="pres">
      <dgm:prSet presAssocID="{0E5E6D41-0DD8-4641-9F74-7383F10BBEFF}" presName="parentLin" presStyleCnt="0"/>
      <dgm:spPr/>
    </dgm:pt>
    <dgm:pt modelId="{01299455-8176-42DC-A84B-8FB6B7E5F893}" type="pres">
      <dgm:prSet presAssocID="{0E5E6D41-0DD8-4641-9F74-7383F10BBEFF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BBB627CE-33F5-4436-A349-34903A110DA8}" type="pres">
      <dgm:prSet presAssocID="{0E5E6D41-0DD8-4641-9F74-7383F10BBE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21258-C9AD-4BBD-914A-062D3026ED05}" type="pres">
      <dgm:prSet presAssocID="{0E5E6D41-0DD8-4641-9F74-7383F10BBEFF}" presName="negativeSpace" presStyleCnt="0"/>
      <dgm:spPr/>
    </dgm:pt>
    <dgm:pt modelId="{3DDBAA39-3E64-4148-94BC-3B41F23E5D07}" type="pres">
      <dgm:prSet presAssocID="{0E5E6D41-0DD8-4641-9F74-7383F10BBEFF}" presName="childText" presStyleLbl="conFgAcc1" presStyleIdx="1" presStyleCnt="5">
        <dgm:presLayoutVars>
          <dgm:bulletEnabled val="1"/>
        </dgm:presLayoutVars>
      </dgm:prSet>
      <dgm:spPr/>
    </dgm:pt>
    <dgm:pt modelId="{3B45EAAA-2B59-4AB0-97A2-5C42606D0693}" type="pres">
      <dgm:prSet presAssocID="{0205CFE3-0D53-466C-BBBC-D83F6F404789}" presName="spaceBetweenRectangles" presStyleCnt="0"/>
      <dgm:spPr/>
    </dgm:pt>
    <dgm:pt modelId="{FD2D230D-1CE7-492A-83E6-E05111ADDACC}" type="pres">
      <dgm:prSet presAssocID="{F2241154-672F-4239-925F-20E0DA42B600}" presName="parentLin" presStyleCnt="0"/>
      <dgm:spPr/>
    </dgm:pt>
    <dgm:pt modelId="{052713E4-0843-420D-AE7E-30190D74B00F}" type="pres">
      <dgm:prSet presAssocID="{F2241154-672F-4239-925F-20E0DA42B600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62F82F61-65C3-48E3-B3DE-BA9EB40231A5}" type="pres">
      <dgm:prSet presAssocID="{F2241154-672F-4239-925F-20E0DA42B60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1DE1AF-520A-4973-A01A-CB032381251F}" type="pres">
      <dgm:prSet presAssocID="{F2241154-672F-4239-925F-20E0DA42B600}" presName="negativeSpace" presStyleCnt="0"/>
      <dgm:spPr/>
    </dgm:pt>
    <dgm:pt modelId="{CFCDFD5E-8D46-45F8-BB5B-7B65DECA0D3A}" type="pres">
      <dgm:prSet presAssocID="{F2241154-672F-4239-925F-20E0DA42B600}" presName="childText" presStyleLbl="conFgAcc1" presStyleIdx="2" presStyleCnt="5">
        <dgm:presLayoutVars>
          <dgm:bulletEnabled val="1"/>
        </dgm:presLayoutVars>
      </dgm:prSet>
      <dgm:spPr/>
    </dgm:pt>
    <dgm:pt modelId="{F2A0E662-C026-4085-B2B8-2F97A80D6C50}" type="pres">
      <dgm:prSet presAssocID="{89308F59-8FF8-4EC7-9B5C-0C5BCE534584}" presName="spaceBetweenRectangles" presStyleCnt="0"/>
      <dgm:spPr/>
    </dgm:pt>
    <dgm:pt modelId="{E43A410C-9540-47BD-A1F8-B2C644593FDE}" type="pres">
      <dgm:prSet presAssocID="{5FED705C-BB04-4724-93CD-415578B4F49F}" presName="parentLin" presStyleCnt="0"/>
      <dgm:spPr/>
    </dgm:pt>
    <dgm:pt modelId="{B2EF27E8-41D7-44B7-BE22-DE9B78D28D65}" type="pres">
      <dgm:prSet presAssocID="{5FED705C-BB04-4724-93CD-415578B4F49F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7FF124BC-F1EB-403D-BFFE-053570ED7D05}" type="pres">
      <dgm:prSet presAssocID="{5FED705C-BB04-4724-93CD-415578B4F49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DBA09B-075F-4A96-BA73-8ACDA3F2A3C9}" type="pres">
      <dgm:prSet presAssocID="{5FED705C-BB04-4724-93CD-415578B4F49F}" presName="negativeSpace" presStyleCnt="0"/>
      <dgm:spPr/>
    </dgm:pt>
    <dgm:pt modelId="{65876D6F-2379-4FC8-976F-4DB23838518B}" type="pres">
      <dgm:prSet presAssocID="{5FED705C-BB04-4724-93CD-415578B4F49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D452F2-6F31-458E-AE44-BA83D234733F}" type="pres">
      <dgm:prSet presAssocID="{32FBE238-5C37-4356-B900-8FFB7A4A600C}" presName="spaceBetweenRectangles" presStyleCnt="0"/>
      <dgm:spPr/>
    </dgm:pt>
    <dgm:pt modelId="{8323124D-DCAF-4FB6-B42F-DF17C4D267F8}" type="pres">
      <dgm:prSet presAssocID="{DDC8EC95-860A-46B0-A6CE-630156EFF7FE}" presName="parentLin" presStyleCnt="0"/>
      <dgm:spPr/>
    </dgm:pt>
    <dgm:pt modelId="{354595AD-2413-4388-B712-D41E2EBF2806}" type="pres">
      <dgm:prSet presAssocID="{DDC8EC95-860A-46B0-A6CE-630156EFF7FE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0387CC00-17C9-4DBF-BF7F-30912C3ECECC}" type="pres">
      <dgm:prSet presAssocID="{DDC8EC95-860A-46B0-A6CE-630156EFF7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8437B2-D21E-4DF9-8AA3-2AFD930931F7}" type="pres">
      <dgm:prSet presAssocID="{DDC8EC95-860A-46B0-A6CE-630156EFF7FE}" presName="negativeSpace" presStyleCnt="0"/>
      <dgm:spPr/>
    </dgm:pt>
    <dgm:pt modelId="{4CA68CEA-E8A7-480E-9EE3-C30A6DBD8FDD}" type="pres">
      <dgm:prSet presAssocID="{DDC8EC95-860A-46B0-A6CE-630156EFF7F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DE0FF5-D3C7-4A01-808B-6456EE2BDEB1}" type="presOf" srcId="{55D82A59-4109-498B-B8CE-7F5373C1F785}" destId="{4CA68CEA-E8A7-480E-9EE3-C30A6DBD8FDD}" srcOrd="0" destOrd="0" presId="urn:microsoft.com/office/officeart/2005/8/layout/list1"/>
    <dgm:cxn modelId="{E4267D45-95A5-42CB-BDA5-45669BC73B88}" type="presOf" srcId="{B0ABD48F-C847-4593-A564-EF7F440D18FE}" destId="{65876D6F-2379-4FC8-976F-4DB23838518B}" srcOrd="0" destOrd="2" presId="urn:microsoft.com/office/officeart/2005/8/layout/list1"/>
    <dgm:cxn modelId="{98EDAEBF-31EC-46BE-A485-67EAB7EE69EB}" srcId="{5FED705C-BB04-4724-93CD-415578B4F49F}" destId="{8A6CC721-56E3-4BD3-B589-48E89C2D0ECC}" srcOrd="6" destOrd="0" parTransId="{9B5231F6-6CED-41C4-BCC0-4E3823A2A308}" sibTransId="{420D6B86-DFB1-405D-9DD0-BE0D7707D764}"/>
    <dgm:cxn modelId="{144B3BB2-F180-4824-8F8C-06F06C5F2FC8}" type="presOf" srcId="{4C2FFF23-A17E-4A04-9F20-A539D6F17835}" destId="{39D2E647-33B7-4ADC-9789-760DFCD183C5}" srcOrd="0" destOrd="0" presId="urn:microsoft.com/office/officeart/2005/8/layout/list1"/>
    <dgm:cxn modelId="{045D30D6-1972-4F4A-8321-405AC6A06C70}" type="presOf" srcId="{F558617F-02D7-434F-A1C1-3F58836795F6}" destId="{39D2E647-33B7-4ADC-9789-760DFCD183C5}" srcOrd="0" destOrd="1" presId="urn:microsoft.com/office/officeart/2005/8/layout/list1"/>
    <dgm:cxn modelId="{E300DFB7-4F53-4822-AADD-CF2B411160DB}" type="presOf" srcId="{F2241154-672F-4239-925F-20E0DA42B600}" destId="{052713E4-0843-420D-AE7E-30190D74B00F}" srcOrd="0" destOrd="0" presId="urn:microsoft.com/office/officeart/2005/8/layout/list1"/>
    <dgm:cxn modelId="{DBB8B22B-9205-47CA-93D6-A945A0D2A02E}" srcId="{5FED705C-BB04-4724-93CD-415578B4F49F}" destId="{DD0DD261-8514-400B-AEDF-302806FE5230}" srcOrd="1" destOrd="0" parTransId="{4450E7FA-461A-4D7B-8D6F-37563A764577}" sibTransId="{0EE910C9-81B7-4810-AB4A-53BF9CEA64B9}"/>
    <dgm:cxn modelId="{31B49EAF-3C0B-4440-8C82-0826721AAB49}" type="presOf" srcId="{0E5E6D41-0DD8-4641-9F74-7383F10BBEFF}" destId="{01299455-8176-42DC-A84B-8FB6B7E5F893}" srcOrd="0" destOrd="0" presId="urn:microsoft.com/office/officeart/2005/8/layout/list1"/>
    <dgm:cxn modelId="{56F88033-AB0D-4C79-88C4-CC5F8525C1F3}" srcId="{40B42021-3E4D-443A-8B4C-8A2F79207ACE}" destId="{F558617F-02D7-434F-A1C1-3F58836795F6}" srcOrd="1" destOrd="0" parTransId="{3DF9718E-717B-4A91-B4E1-A2EE18F76BFB}" sibTransId="{13D06E48-A330-4563-BA23-809C199FF0BB}"/>
    <dgm:cxn modelId="{3AAD301F-AB93-472B-BF82-B8CC4612C913}" type="presOf" srcId="{F2241154-672F-4239-925F-20E0DA42B600}" destId="{62F82F61-65C3-48E3-B3DE-BA9EB40231A5}" srcOrd="1" destOrd="0" presId="urn:microsoft.com/office/officeart/2005/8/layout/list1"/>
    <dgm:cxn modelId="{6CE3323B-D776-4918-904F-F93947D72C7E}" type="presOf" srcId="{0E5E6D41-0DD8-4641-9F74-7383F10BBEFF}" destId="{BBB627CE-33F5-4436-A349-34903A110DA8}" srcOrd="1" destOrd="0" presId="urn:microsoft.com/office/officeart/2005/8/layout/list1"/>
    <dgm:cxn modelId="{B042B9C5-14E2-4A15-8FB8-84271F620305}" type="presOf" srcId="{E97036DF-1B2A-4DEA-AFB8-4D38C683C8EC}" destId="{65876D6F-2379-4FC8-976F-4DB23838518B}" srcOrd="0" destOrd="3" presId="urn:microsoft.com/office/officeart/2005/8/layout/list1"/>
    <dgm:cxn modelId="{BB477879-021D-48E7-809A-32462B1E2C07}" type="presOf" srcId="{40B42021-3E4D-443A-8B4C-8A2F79207ACE}" destId="{04DD9AC6-3A92-4EA0-A93F-3468A6E5E1DA}" srcOrd="1" destOrd="0" presId="urn:microsoft.com/office/officeart/2005/8/layout/list1"/>
    <dgm:cxn modelId="{425D2339-D2F6-40C2-B7C4-A9AD36BFCB90}" type="presOf" srcId="{5FED705C-BB04-4724-93CD-415578B4F49F}" destId="{B2EF27E8-41D7-44B7-BE22-DE9B78D28D65}" srcOrd="0" destOrd="0" presId="urn:microsoft.com/office/officeart/2005/8/layout/list1"/>
    <dgm:cxn modelId="{0FF48505-2CBF-489A-83A3-D1C0DD828BC8}" srcId="{5FED705C-BB04-4724-93CD-415578B4F49F}" destId="{E97036DF-1B2A-4DEA-AFB8-4D38C683C8EC}" srcOrd="3" destOrd="0" parTransId="{54F54AD4-CBF9-4813-9B8F-46D934487ACF}" sibTransId="{8303A8AB-2DBC-4F10-A4F0-5E6B22EE0FDA}"/>
    <dgm:cxn modelId="{6DA213DB-BB8C-4EEE-A28D-FC947E8EB4CD}" srcId="{5FED705C-BB04-4724-93CD-415578B4F49F}" destId="{01E35227-12F2-4868-9E5D-F571DB38DC53}" srcOrd="7" destOrd="0" parTransId="{872F0478-5D3B-4C9D-9437-6D0952D058E2}" sibTransId="{C53EF684-8669-4EFD-9A23-0D5E6E517103}"/>
    <dgm:cxn modelId="{D9255628-D5F1-4318-B1F2-F6D58668FCC9}" type="presOf" srcId="{DD0DD261-8514-400B-AEDF-302806FE5230}" destId="{65876D6F-2379-4FC8-976F-4DB23838518B}" srcOrd="0" destOrd="1" presId="urn:microsoft.com/office/officeart/2005/8/layout/list1"/>
    <dgm:cxn modelId="{8E6DF240-46FF-479C-BA6B-A55E4C1B184C}" srcId="{DDC8EC95-860A-46B0-A6CE-630156EFF7FE}" destId="{C89DB540-6316-4F34-AB73-F7ECBBD6F14E}" srcOrd="2" destOrd="0" parTransId="{860466F8-8971-49C4-9912-A1109AB85564}" sibTransId="{025FDF20-C6DF-4CA8-AF01-33EF1AD26C92}"/>
    <dgm:cxn modelId="{2623D3ED-F4FE-4FBF-B603-2A85C60D4E4B}" type="presOf" srcId="{5FED705C-BB04-4724-93CD-415578B4F49F}" destId="{7FF124BC-F1EB-403D-BFFE-053570ED7D05}" srcOrd="1" destOrd="0" presId="urn:microsoft.com/office/officeart/2005/8/layout/list1"/>
    <dgm:cxn modelId="{D7939CF4-1D0D-47C1-8AA4-6B27E075AF1F}" srcId="{8CE80E9E-844B-4FB7-B504-8E119C8D87B0}" destId="{F2241154-672F-4239-925F-20E0DA42B600}" srcOrd="2" destOrd="0" parTransId="{794636F4-21B4-44E0-9C02-D4C9441111B8}" sibTransId="{89308F59-8FF8-4EC7-9B5C-0C5BCE534584}"/>
    <dgm:cxn modelId="{34546B9D-70F1-4779-AD7E-A36D001021E0}" type="presOf" srcId="{6813CFD9-F69B-48DF-88F0-8AE9B64A449B}" destId="{65876D6F-2379-4FC8-976F-4DB23838518B}" srcOrd="0" destOrd="5" presId="urn:microsoft.com/office/officeart/2005/8/layout/list1"/>
    <dgm:cxn modelId="{4C26BCFC-7877-454F-B587-15C4030AD9AF}" srcId="{5FED705C-BB04-4724-93CD-415578B4F49F}" destId="{1AF12D31-BED4-414E-AA1B-58F949A5E9EC}" srcOrd="4" destOrd="0" parTransId="{D4418035-014C-4D7F-8F39-77443F0B7CF2}" sibTransId="{57A8B426-8E6C-4A51-866F-EC0E274F43DC}"/>
    <dgm:cxn modelId="{16E20C58-3B71-4ABA-B2FF-CB70BB24EABA}" srcId="{40B42021-3E4D-443A-8B4C-8A2F79207ACE}" destId="{4C2FFF23-A17E-4A04-9F20-A539D6F17835}" srcOrd="0" destOrd="0" parTransId="{7FC767CD-D30A-44D9-9C86-B8FF4EA90F9C}" sibTransId="{4B506373-FB01-4E44-9133-1D9D9B1D7271}"/>
    <dgm:cxn modelId="{34CDCC1A-3E53-4427-A059-12D8EDB5CC3A}" type="presOf" srcId="{DDC8EC95-860A-46B0-A6CE-630156EFF7FE}" destId="{0387CC00-17C9-4DBF-BF7F-30912C3ECECC}" srcOrd="1" destOrd="0" presId="urn:microsoft.com/office/officeart/2005/8/layout/list1"/>
    <dgm:cxn modelId="{2136DB8E-345F-48D8-87EE-78AF9125B45A}" type="presOf" srcId="{8CE80E9E-844B-4FB7-B504-8E119C8D87B0}" destId="{E9C4E9B3-A696-493F-B0BA-F2F2BFC0A5CC}" srcOrd="0" destOrd="0" presId="urn:microsoft.com/office/officeart/2005/8/layout/list1"/>
    <dgm:cxn modelId="{AB1406D0-A6F3-449C-A26E-E0A759859456}" type="presOf" srcId="{002E4855-A253-4365-904E-A86BD21AB041}" destId="{4CA68CEA-E8A7-480E-9EE3-C30A6DBD8FDD}" srcOrd="0" destOrd="1" presId="urn:microsoft.com/office/officeart/2005/8/layout/list1"/>
    <dgm:cxn modelId="{926C599F-EB2B-4D3C-AE46-092F3F9360D6}" type="presOf" srcId="{01E35227-12F2-4868-9E5D-F571DB38DC53}" destId="{65876D6F-2379-4FC8-976F-4DB23838518B}" srcOrd="0" destOrd="7" presId="urn:microsoft.com/office/officeart/2005/8/layout/list1"/>
    <dgm:cxn modelId="{C3F11B10-79C6-4811-9A4D-6CCE49DA2A0F}" srcId="{8CE80E9E-844B-4FB7-B504-8E119C8D87B0}" destId="{0E5E6D41-0DD8-4641-9F74-7383F10BBEFF}" srcOrd="1" destOrd="0" parTransId="{13401411-E081-414F-9D99-43480209DD6C}" sibTransId="{0205CFE3-0D53-466C-BBBC-D83F6F404789}"/>
    <dgm:cxn modelId="{038DE498-F60F-4255-B82F-C68769FDF3BA}" srcId="{8CE80E9E-844B-4FB7-B504-8E119C8D87B0}" destId="{DDC8EC95-860A-46B0-A6CE-630156EFF7FE}" srcOrd="4" destOrd="0" parTransId="{3A36E688-98A1-4442-9AC1-D3728F2DC4A7}" sibTransId="{39851C09-B869-4F77-A62B-9E0459175084}"/>
    <dgm:cxn modelId="{DA8B8CA1-129D-40AE-B654-A8FD41B22948}" srcId="{DDC8EC95-860A-46B0-A6CE-630156EFF7FE}" destId="{002E4855-A253-4365-904E-A86BD21AB041}" srcOrd="1" destOrd="0" parTransId="{F8A7EDBD-011B-466E-8F9B-FFD9E21938AF}" sibTransId="{53526C94-CC3F-4E01-9FF1-444AEC7DD994}"/>
    <dgm:cxn modelId="{650FA48A-7412-4E7E-BFD1-D99A15DD2356}" srcId="{5FED705C-BB04-4724-93CD-415578B4F49F}" destId="{6813CFD9-F69B-48DF-88F0-8AE9B64A449B}" srcOrd="5" destOrd="0" parTransId="{266FD51E-FFE8-4BA1-A85B-90C400F5F6BD}" sibTransId="{0C689403-6BFA-42C6-A2F8-8CF767A6159E}"/>
    <dgm:cxn modelId="{DBB8B63E-C9D5-40C0-AC05-CFB8B8336F39}" type="presOf" srcId="{C89DB540-6316-4F34-AB73-F7ECBBD6F14E}" destId="{4CA68CEA-E8A7-480E-9EE3-C30A6DBD8FDD}" srcOrd="0" destOrd="2" presId="urn:microsoft.com/office/officeart/2005/8/layout/list1"/>
    <dgm:cxn modelId="{69F900EC-04F2-4918-A307-83A08EA51BAF}" type="presOf" srcId="{EEDBC26D-8958-4133-8F8D-894BAC46B011}" destId="{65876D6F-2379-4FC8-976F-4DB23838518B}" srcOrd="0" destOrd="0" presId="urn:microsoft.com/office/officeart/2005/8/layout/list1"/>
    <dgm:cxn modelId="{32F6C9A5-0124-497E-AE3F-3FA347EBBB0A}" type="presOf" srcId="{1AF12D31-BED4-414E-AA1B-58F949A5E9EC}" destId="{65876D6F-2379-4FC8-976F-4DB23838518B}" srcOrd="0" destOrd="4" presId="urn:microsoft.com/office/officeart/2005/8/layout/list1"/>
    <dgm:cxn modelId="{31030272-640E-4B66-8180-F94E47C5E02A}" srcId="{8CE80E9E-844B-4FB7-B504-8E119C8D87B0}" destId="{40B42021-3E4D-443A-8B4C-8A2F79207ACE}" srcOrd="0" destOrd="0" parTransId="{BFB32D9A-38BB-4DC4-8BE5-73A057AA4729}" sibTransId="{CF575E91-FEAC-47B8-A2C1-A7ABD5862833}"/>
    <dgm:cxn modelId="{1355A183-99C5-455F-A0B9-C4EC281610F2}" srcId="{5FED705C-BB04-4724-93CD-415578B4F49F}" destId="{B0ABD48F-C847-4593-A564-EF7F440D18FE}" srcOrd="2" destOrd="0" parTransId="{EB1DF358-BA4C-4087-9789-28F92809751B}" sibTransId="{CE2C7F31-7BF6-4017-9EAC-165F3C43E8D5}"/>
    <dgm:cxn modelId="{665A8C21-0EE6-4B87-9484-EC8EACE6F1DB}" srcId="{DDC8EC95-860A-46B0-A6CE-630156EFF7FE}" destId="{55D82A59-4109-498B-B8CE-7F5373C1F785}" srcOrd="0" destOrd="0" parTransId="{1FD24CA0-159B-4895-A893-0303420A5942}" sibTransId="{47E24575-B44F-416B-BFEC-96727BAD8F91}"/>
    <dgm:cxn modelId="{B92FDB60-995D-4B18-968D-C87DC225FB8D}" type="presOf" srcId="{C54A9C0D-B240-4B07-BFEF-23C03A0CDEEB}" destId="{65876D6F-2379-4FC8-976F-4DB23838518B}" srcOrd="0" destOrd="8" presId="urn:microsoft.com/office/officeart/2005/8/layout/list1"/>
    <dgm:cxn modelId="{DEFD7E2B-649A-4C9A-A5AF-CC50E171E3CA}" srcId="{5FED705C-BB04-4724-93CD-415578B4F49F}" destId="{EEDBC26D-8958-4133-8F8D-894BAC46B011}" srcOrd="0" destOrd="0" parTransId="{86912808-AA5F-4D9F-997B-10159BD9B479}" sibTransId="{F4D6F57C-BDE6-4881-A8D5-23214A47B6F8}"/>
    <dgm:cxn modelId="{6C42D72C-790E-4BD9-A2D3-87866E0283AD}" type="presOf" srcId="{40B42021-3E4D-443A-8B4C-8A2F79207ACE}" destId="{6C54CCC0-52E9-4D0D-826F-CC4370E7DA37}" srcOrd="0" destOrd="0" presId="urn:microsoft.com/office/officeart/2005/8/layout/list1"/>
    <dgm:cxn modelId="{8F87AC94-51AF-4468-BF80-1F5539A8375A}" type="presOf" srcId="{DDC8EC95-860A-46B0-A6CE-630156EFF7FE}" destId="{354595AD-2413-4388-B712-D41E2EBF2806}" srcOrd="0" destOrd="0" presId="urn:microsoft.com/office/officeart/2005/8/layout/list1"/>
    <dgm:cxn modelId="{6A344E34-17EF-4430-AFAE-E1CB8EADBDD8}" srcId="{5FED705C-BB04-4724-93CD-415578B4F49F}" destId="{C54A9C0D-B240-4B07-BFEF-23C03A0CDEEB}" srcOrd="8" destOrd="0" parTransId="{21A2FFBB-E549-4B49-9B41-E5B5412D4F30}" sibTransId="{EADC3E46-AE2A-46B9-9060-32191FA2F1AA}"/>
    <dgm:cxn modelId="{1535A2B9-B398-4E98-AA05-996BC43D18A5}" type="presOf" srcId="{8A6CC721-56E3-4BD3-B589-48E89C2D0ECC}" destId="{65876D6F-2379-4FC8-976F-4DB23838518B}" srcOrd="0" destOrd="6" presId="urn:microsoft.com/office/officeart/2005/8/layout/list1"/>
    <dgm:cxn modelId="{DC88791C-5964-49CB-B749-2C7F048F3C39}" srcId="{8CE80E9E-844B-4FB7-B504-8E119C8D87B0}" destId="{5FED705C-BB04-4724-93CD-415578B4F49F}" srcOrd="3" destOrd="0" parTransId="{061B0FDF-5EEC-400F-85E3-6D3A3BD3F509}" sibTransId="{32FBE238-5C37-4356-B900-8FFB7A4A600C}"/>
    <dgm:cxn modelId="{B14D682E-E745-41E2-BECB-83ADAA46A85F}" type="presParOf" srcId="{E9C4E9B3-A696-493F-B0BA-F2F2BFC0A5CC}" destId="{64117DE8-5C5C-4350-BE7D-54366C9B28E1}" srcOrd="0" destOrd="0" presId="urn:microsoft.com/office/officeart/2005/8/layout/list1"/>
    <dgm:cxn modelId="{D4C46FCB-A391-47BE-9107-3CBF053BD3D5}" type="presParOf" srcId="{64117DE8-5C5C-4350-BE7D-54366C9B28E1}" destId="{6C54CCC0-52E9-4D0D-826F-CC4370E7DA37}" srcOrd="0" destOrd="0" presId="urn:microsoft.com/office/officeart/2005/8/layout/list1"/>
    <dgm:cxn modelId="{4F75D69A-2F5D-4395-B4F2-C8EED8595B8F}" type="presParOf" srcId="{64117DE8-5C5C-4350-BE7D-54366C9B28E1}" destId="{04DD9AC6-3A92-4EA0-A93F-3468A6E5E1DA}" srcOrd="1" destOrd="0" presId="urn:microsoft.com/office/officeart/2005/8/layout/list1"/>
    <dgm:cxn modelId="{FED49106-A80E-4642-BDEF-ED8E8B5D2668}" type="presParOf" srcId="{E9C4E9B3-A696-493F-B0BA-F2F2BFC0A5CC}" destId="{206A7062-328B-4B1F-9677-10B580FB4379}" srcOrd="1" destOrd="0" presId="urn:microsoft.com/office/officeart/2005/8/layout/list1"/>
    <dgm:cxn modelId="{21827ED9-9083-4493-A1A9-7D3C99260E36}" type="presParOf" srcId="{E9C4E9B3-A696-493F-B0BA-F2F2BFC0A5CC}" destId="{39D2E647-33B7-4ADC-9789-760DFCD183C5}" srcOrd="2" destOrd="0" presId="urn:microsoft.com/office/officeart/2005/8/layout/list1"/>
    <dgm:cxn modelId="{D385B226-1994-4F46-BEAC-DEBD2B4BA56A}" type="presParOf" srcId="{E9C4E9B3-A696-493F-B0BA-F2F2BFC0A5CC}" destId="{B8EFCFC0-9491-4166-B73A-F5C3C625600E}" srcOrd="3" destOrd="0" presId="urn:microsoft.com/office/officeart/2005/8/layout/list1"/>
    <dgm:cxn modelId="{CC934DF7-34CE-4CDF-BF25-35AF6156882A}" type="presParOf" srcId="{E9C4E9B3-A696-493F-B0BA-F2F2BFC0A5CC}" destId="{A80B687F-9AC8-416E-B28C-DD76885311D6}" srcOrd="4" destOrd="0" presId="urn:microsoft.com/office/officeart/2005/8/layout/list1"/>
    <dgm:cxn modelId="{0C827187-5E38-41C8-985D-068A90749DFD}" type="presParOf" srcId="{A80B687F-9AC8-416E-B28C-DD76885311D6}" destId="{01299455-8176-42DC-A84B-8FB6B7E5F893}" srcOrd="0" destOrd="0" presId="urn:microsoft.com/office/officeart/2005/8/layout/list1"/>
    <dgm:cxn modelId="{6CE8B009-FE7D-4A4E-9C73-E9FDDB933867}" type="presParOf" srcId="{A80B687F-9AC8-416E-B28C-DD76885311D6}" destId="{BBB627CE-33F5-4436-A349-34903A110DA8}" srcOrd="1" destOrd="0" presId="urn:microsoft.com/office/officeart/2005/8/layout/list1"/>
    <dgm:cxn modelId="{1388EF00-21F4-439D-BE29-872792D9230C}" type="presParOf" srcId="{E9C4E9B3-A696-493F-B0BA-F2F2BFC0A5CC}" destId="{74121258-C9AD-4BBD-914A-062D3026ED05}" srcOrd="5" destOrd="0" presId="urn:microsoft.com/office/officeart/2005/8/layout/list1"/>
    <dgm:cxn modelId="{BF1D2275-2B45-43B2-9240-37C8F5432384}" type="presParOf" srcId="{E9C4E9B3-A696-493F-B0BA-F2F2BFC0A5CC}" destId="{3DDBAA39-3E64-4148-94BC-3B41F23E5D07}" srcOrd="6" destOrd="0" presId="urn:microsoft.com/office/officeart/2005/8/layout/list1"/>
    <dgm:cxn modelId="{486E411D-8815-405A-B184-947F8B177731}" type="presParOf" srcId="{E9C4E9B3-A696-493F-B0BA-F2F2BFC0A5CC}" destId="{3B45EAAA-2B59-4AB0-97A2-5C42606D0693}" srcOrd="7" destOrd="0" presId="urn:microsoft.com/office/officeart/2005/8/layout/list1"/>
    <dgm:cxn modelId="{9540D001-2FEB-47C8-B153-63FA67624BBD}" type="presParOf" srcId="{E9C4E9B3-A696-493F-B0BA-F2F2BFC0A5CC}" destId="{FD2D230D-1CE7-492A-83E6-E05111ADDACC}" srcOrd="8" destOrd="0" presId="urn:microsoft.com/office/officeart/2005/8/layout/list1"/>
    <dgm:cxn modelId="{20C30F57-1E59-465F-B727-37E763D60653}" type="presParOf" srcId="{FD2D230D-1CE7-492A-83E6-E05111ADDACC}" destId="{052713E4-0843-420D-AE7E-30190D74B00F}" srcOrd="0" destOrd="0" presId="urn:microsoft.com/office/officeart/2005/8/layout/list1"/>
    <dgm:cxn modelId="{6CFAFF38-07BF-427D-802E-A381D35B9DFC}" type="presParOf" srcId="{FD2D230D-1CE7-492A-83E6-E05111ADDACC}" destId="{62F82F61-65C3-48E3-B3DE-BA9EB40231A5}" srcOrd="1" destOrd="0" presId="urn:microsoft.com/office/officeart/2005/8/layout/list1"/>
    <dgm:cxn modelId="{4EE92765-745F-4CEB-A782-CD1018F02ADD}" type="presParOf" srcId="{E9C4E9B3-A696-493F-B0BA-F2F2BFC0A5CC}" destId="{5A1DE1AF-520A-4973-A01A-CB032381251F}" srcOrd="9" destOrd="0" presId="urn:microsoft.com/office/officeart/2005/8/layout/list1"/>
    <dgm:cxn modelId="{82D3B863-693F-48A5-A024-59E1A4511638}" type="presParOf" srcId="{E9C4E9B3-A696-493F-B0BA-F2F2BFC0A5CC}" destId="{CFCDFD5E-8D46-45F8-BB5B-7B65DECA0D3A}" srcOrd="10" destOrd="0" presId="urn:microsoft.com/office/officeart/2005/8/layout/list1"/>
    <dgm:cxn modelId="{F95AA244-2548-4989-B0C0-31105201ECA4}" type="presParOf" srcId="{E9C4E9B3-A696-493F-B0BA-F2F2BFC0A5CC}" destId="{F2A0E662-C026-4085-B2B8-2F97A80D6C50}" srcOrd="11" destOrd="0" presId="urn:microsoft.com/office/officeart/2005/8/layout/list1"/>
    <dgm:cxn modelId="{56DCA0C8-A5AD-4C20-A53E-521F36A09608}" type="presParOf" srcId="{E9C4E9B3-A696-493F-B0BA-F2F2BFC0A5CC}" destId="{E43A410C-9540-47BD-A1F8-B2C644593FDE}" srcOrd="12" destOrd="0" presId="urn:microsoft.com/office/officeart/2005/8/layout/list1"/>
    <dgm:cxn modelId="{C91EEC80-4856-46AD-9944-196C0395B70E}" type="presParOf" srcId="{E43A410C-9540-47BD-A1F8-B2C644593FDE}" destId="{B2EF27E8-41D7-44B7-BE22-DE9B78D28D65}" srcOrd="0" destOrd="0" presId="urn:microsoft.com/office/officeart/2005/8/layout/list1"/>
    <dgm:cxn modelId="{8C70CA06-1244-4D79-A6FC-3035CA28E281}" type="presParOf" srcId="{E43A410C-9540-47BD-A1F8-B2C644593FDE}" destId="{7FF124BC-F1EB-403D-BFFE-053570ED7D05}" srcOrd="1" destOrd="0" presId="urn:microsoft.com/office/officeart/2005/8/layout/list1"/>
    <dgm:cxn modelId="{53113812-5DCD-43FA-9970-C2142DC92B5F}" type="presParOf" srcId="{E9C4E9B3-A696-493F-B0BA-F2F2BFC0A5CC}" destId="{29DBA09B-075F-4A96-BA73-8ACDA3F2A3C9}" srcOrd="13" destOrd="0" presId="urn:microsoft.com/office/officeart/2005/8/layout/list1"/>
    <dgm:cxn modelId="{5079BDBF-B7A2-4DEE-A8B6-B5E3CEC6F98B}" type="presParOf" srcId="{E9C4E9B3-A696-493F-B0BA-F2F2BFC0A5CC}" destId="{65876D6F-2379-4FC8-976F-4DB23838518B}" srcOrd="14" destOrd="0" presId="urn:microsoft.com/office/officeart/2005/8/layout/list1"/>
    <dgm:cxn modelId="{01A97650-F653-45E7-AAA5-9A513C881028}" type="presParOf" srcId="{E9C4E9B3-A696-493F-B0BA-F2F2BFC0A5CC}" destId="{9CD452F2-6F31-458E-AE44-BA83D234733F}" srcOrd="15" destOrd="0" presId="urn:microsoft.com/office/officeart/2005/8/layout/list1"/>
    <dgm:cxn modelId="{C47A4C6A-6AAA-4455-91A6-F6E18F90E62D}" type="presParOf" srcId="{E9C4E9B3-A696-493F-B0BA-F2F2BFC0A5CC}" destId="{8323124D-DCAF-4FB6-B42F-DF17C4D267F8}" srcOrd="16" destOrd="0" presId="urn:microsoft.com/office/officeart/2005/8/layout/list1"/>
    <dgm:cxn modelId="{A6FA36DA-1991-4A2E-B6CA-11300C135DE6}" type="presParOf" srcId="{8323124D-DCAF-4FB6-B42F-DF17C4D267F8}" destId="{354595AD-2413-4388-B712-D41E2EBF2806}" srcOrd="0" destOrd="0" presId="urn:microsoft.com/office/officeart/2005/8/layout/list1"/>
    <dgm:cxn modelId="{3517935B-22D4-4EBD-98AB-776E5D3EFE5C}" type="presParOf" srcId="{8323124D-DCAF-4FB6-B42F-DF17C4D267F8}" destId="{0387CC00-17C9-4DBF-BF7F-30912C3ECECC}" srcOrd="1" destOrd="0" presId="urn:microsoft.com/office/officeart/2005/8/layout/list1"/>
    <dgm:cxn modelId="{60EE6775-794D-4DA1-9506-65A10D44D549}" type="presParOf" srcId="{E9C4E9B3-A696-493F-B0BA-F2F2BFC0A5CC}" destId="{218437B2-D21E-4DF9-8AA3-2AFD930931F7}" srcOrd="17" destOrd="0" presId="urn:microsoft.com/office/officeart/2005/8/layout/list1"/>
    <dgm:cxn modelId="{7C10BCEC-1489-437A-9D82-F431DE7A6BDE}" type="presParOf" srcId="{E9C4E9B3-A696-493F-B0BA-F2F2BFC0A5CC}" destId="{4CA68CEA-E8A7-480E-9EE3-C30A6DBD8FDD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4E72C4-778C-45FE-88EB-A2B11B151EE6}" type="doc">
      <dgm:prSet loTypeId="urn:microsoft.com/office/officeart/2008/layout/SquareAccent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0887174-A8CD-40B4-B6E3-C5E597598F55}">
      <dgm:prSet phldrT="[Texto]" custT="1"/>
      <dgm:spPr/>
      <dgm:t>
        <a:bodyPr/>
        <a:lstStyle/>
        <a:p>
          <a:r>
            <a:rPr lang="es-MX" sz="2400" dirty="0" smtClean="0"/>
            <a:t>Grandes contribuyentes </a:t>
          </a:r>
          <a:r>
            <a:rPr lang="es-MX" sz="1800" dirty="0" smtClean="0"/>
            <a:t>(270)</a:t>
          </a:r>
          <a:endParaRPr lang="es-EC" sz="1800" dirty="0"/>
        </a:p>
      </dgm:t>
    </dgm:pt>
    <dgm:pt modelId="{1CB6E770-7F65-490F-8769-700A7DEE9F90}" type="parTrans" cxnId="{33EA1F6E-92B7-41EE-8891-2EAC08D54E8C}">
      <dgm:prSet/>
      <dgm:spPr/>
      <dgm:t>
        <a:bodyPr/>
        <a:lstStyle/>
        <a:p>
          <a:endParaRPr lang="es-EC"/>
        </a:p>
      </dgm:t>
    </dgm:pt>
    <dgm:pt modelId="{10346C18-3C45-4E4B-97FB-3742545BEEF9}" type="sibTrans" cxnId="{33EA1F6E-92B7-41EE-8891-2EAC08D54E8C}">
      <dgm:prSet/>
      <dgm:spPr/>
      <dgm:t>
        <a:bodyPr/>
        <a:lstStyle/>
        <a:p>
          <a:endParaRPr lang="es-EC"/>
        </a:p>
      </dgm:t>
    </dgm:pt>
    <dgm:pt modelId="{5F1A3F69-E352-4786-9C23-D7A342C67EE2}">
      <dgm:prSet phldrT="[Texto]" custT="1"/>
      <dgm:spPr/>
      <dgm:t>
        <a:bodyPr/>
        <a:lstStyle/>
        <a:p>
          <a:r>
            <a:rPr lang="es-MX" sz="1600" b="1" u="sng" dirty="0" smtClean="0"/>
            <a:t>Impuestos</a:t>
          </a:r>
        </a:p>
        <a:p>
          <a:r>
            <a:rPr lang="es-MX" sz="1600" dirty="0" smtClean="0"/>
            <a:t>Renta, IVA, ICE, ISD</a:t>
          </a:r>
          <a:endParaRPr lang="es-EC" sz="1600" dirty="0"/>
        </a:p>
      </dgm:t>
    </dgm:pt>
    <dgm:pt modelId="{509AB1A8-94CC-4FC2-B437-A9535A4D4A84}" type="parTrans" cxnId="{9D2BC457-99C8-48F4-B1CC-E0E895BD924D}">
      <dgm:prSet/>
      <dgm:spPr/>
      <dgm:t>
        <a:bodyPr/>
        <a:lstStyle/>
        <a:p>
          <a:endParaRPr lang="es-EC"/>
        </a:p>
      </dgm:t>
    </dgm:pt>
    <dgm:pt modelId="{386003E4-6621-4BEF-A47B-8FA30F5B2492}" type="sibTrans" cxnId="{9D2BC457-99C8-48F4-B1CC-E0E895BD924D}">
      <dgm:prSet/>
      <dgm:spPr/>
      <dgm:t>
        <a:bodyPr/>
        <a:lstStyle/>
        <a:p>
          <a:endParaRPr lang="es-EC"/>
        </a:p>
      </dgm:t>
    </dgm:pt>
    <dgm:pt modelId="{080B8586-374F-4980-8517-BFEF6E43BEA4}">
      <dgm:prSet phldrT="[Texto]" custT="1"/>
      <dgm:spPr/>
      <dgm:t>
        <a:bodyPr/>
        <a:lstStyle/>
        <a:p>
          <a:r>
            <a:rPr lang="es-MX" sz="1600" b="1" u="sng" dirty="0" smtClean="0"/>
            <a:t>Ejercicios fiscales</a:t>
          </a:r>
        </a:p>
        <a:p>
          <a:r>
            <a:rPr lang="es-MX" sz="1600" dirty="0" smtClean="0"/>
            <a:t>2009, 2010, 2011, 2012</a:t>
          </a:r>
          <a:endParaRPr lang="es-EC" sz="1600" dirty="0"/>
        </a:p>
      </dgm:t>
    </dgm:pt>
    <dgm:pt modelId="{7F9E0259-E7D4-4FA2-93D5-6B2DD28A5D6E}" type="parTrans" cxnId="{C9A38CF2-3495-425D-8354-B4472F4A5DF7}">
      <dgm:prSet/>
      <dgm:spPr/>
      <dgm:t>
        <a:bodyPr/>
        <a:lstStyle/>
        <a:p>
          <a:endParaRPr lang="es-EC"/>
        </a:p>
      </dgm:t>
    </dgm:pt>
    <dgm:pt modelId="{B90E1539-DFF8-4BB2-AE51-1A136DA8109C}" type="sibTrans" cxnId="{C9A38CF2-3495-425D-8354-B4472F4A5DF7}">
      <dgm:prSet/>
      <dgm:spPr/>
      <dgm:t>
        <a:bodyPr/>
        <a:lstStyle/>
        <a:p>
          <a:endParaRPr lang="es-EC"/>
        </a:p>
      </dgm:t>
    </dgm:pt>
    <dgm:pt modelId="{BBDCBDBE-AB91-408A-8588-188A59125C8D}">
      <dgm:prSet phldrT="[Texto]" custT="1"/>
      <dgm:spPr/>
      <dgm:t>
        <a:bodyPr/>
        <a:lstStyle/>
        <a:p>
          <a:r>
            <a:rPr lang="es-MX" sz="1600" b="1" u="sng" dirty="0" smtClean="0"/>
            <a:t>Estrategia relevante</a:t>
          </a:r>
          <a:endParaRPr lang="es-EC" sz="1600" b="1" u="sng" dirty="0"/>
        </a:p>
      </dgm:t>
    </dgm:pt>
    <dgm:pt modelId="{1B517F44-ABFA-4B7E-8F94-5C3274E0F73C}" type="parTrans" cxnId="{6D1A0C31-C22B-4B62-9237-06A255EF1552}">
      <dgm:prSet/>
      <dgm:spPr/>
      <dgm:t>
        <a:bodyPr/>
        <a:lstStyle/>
        <a:p>
          <a:endParaRPr lang="es-EC"/>
        </a:p>
      </dgm:t>
    </dgm:pt>
    <dgm:pt modelId="{74604E4F-B883-4545-B096-6BD06D5BF581}" type="sibTrans" cxnId="{6D1A0C31-C22B-4B62-9237-06A255EF1552}">
      <dgm:prSet/>
      <dgm:spPr/>
      <dgm:t>
        <a:bodyPr/>
        <a:lstStyle/>
        <a:p>
          <a:endParaRPr lang="es-EC"/>
        </a:p>
      </dgm:t>
    </dgm:pt>
    <dgm:pt modelId="{D48CD634-DD0C-4BCB-9DCF-6C5B450A168B}">
      <dgm:prSet phldrT="[Texto]" custT="1"/>
      <dgm:spPr/>
      <dgm:t>
        <a:bodyPr/>
        <a:lstStyle/>
        <a:p>
          <a:r>
            <a:rPr lang="es-MX" sz="2400" dirty="0" err="1" smtClean="0"/>
            <a:t>Contrib</a:t>
          </a:r>
          <a:r>
            <a:rPr lang="es-MX" sz="2400" dirty="0" smtClean="0"/>
            <a:t>. Especiales </a:t>
          </a:r>
          <a:r>
            <a:rPr lang="es-MX" sz="1800" dirty="0" smtClean="0"/>
            <a:t>(6.160)</a:t>
          </a:r>
          <a:endParaRPr lang="es-EC" sz="1800" dirty="0"/>
        </a:p>
      </dgm:t>
    </dgm:pt>
    <dgm:pt modelId="{0D547516-C05B-4E5B-A7F6-BC1629AE293D}" type="parTrans" cxnId="{170CDAF2-D5AB-434A-A284-C12526D1A037}">
      <dgm:prSet/>
      <dgm:spPr/>
      <dgm:t>
        <a:bodyPr/>
        <a:lstStyle/>
        <a:p>
          <a:endParaRPr lang="es-EC"/>
        </a:p>
      </dgm:t>
    </dgm:pt>
    <dgm:pt modelId="{4E6B530A-9B1F-4EBF-AAB0-1C489ECC48B0}" type="sibTrans" cxnId="{170CDAF2-D5AB-434A-A284-C12526D1A037}">
      <dgm:prSet/>
      <dgm:spPr/>
      <dgm:t>
        <a:bodyPr/>
        <a:lstStyle/>
        <a:p>
          <a:endParaRPr lang="es-EC"/>
        </a:p>
      </dgm:t>
    </dgm:pt>
    <dgm:pt modelId="{593CAE3D-A9AB-4B7A-871C-9B41ABEFE7E8}">
      <dgm:prSet phldrT="[Texto]" custT="1"/>
      <dgm:spPr/>
      <dgm:t>
        <a:bodyPr/>
        <a:lstStyle/>
        <a:p>
          <a:r>
            <a:rPr lang="es-MX" sz="1600" b="1" u="sng" dirty="0" smtClean="0"/>
            <a:t>Impuestos</a:t>
          </a:r>
          <a:endParaRPr lang="es-EC" sz="1600" b="1" u="sng" dirty="0" smtClean="0"/>
        </a:p>
        <a:p>
          <a:r>
            <a:rPr lang="es-MX" sz="1600" dirty="0" smtClean="0"/>
            <a:t>Renta, IVA, ICE, ISD</a:t>
          </a:r>
        </a:p>
      </dgm:t>
    </dgm:pt>
    <dgm:pt modelId="{F2F7602F-C33D-4CB6-A14F-B9943E9BBE8C}" type="parTrans" cxnId="{757DC61D-8F68-4434-9B0D-2F0B6A88F16B}">
      <dgm:prSet/>
      <dgm:spPr/>
      <dgm:t>
        <a:bodyPr/>
        <a:lstStyle/>
        <a:p>
          <a:endParaRPr lang="es-EC"/>
        </a:p>
      </dgm:t>
    </dgm:pt>
    <dgm:pt modelId="{71387472-5DF8-44C7-A4EB-105BA8061DDB}" type="sibTrans" cxnId="{757DC61D-8F68-4434-9B0D-2F0B6A88F16B}">
      <dgm:prSet/>
      <dgm:spPr/>
      <dgm:t>
        <a:bodyPr/>
        <a:lstStyle/>
        <a:p>
          <a:endParaRPr lang="es-EC"/>
        </a:p>
      </dgm:t>
    </dgm:pt>
    <dgm:pt modelId="{DD63D882-6B01-43EC-B36F-E73369B560ED}">
      <dgm:prSet phldrT="[Texto]" custT="1"/>
      <dgm:spPr/>
      <dgm:t>
        <a:bodyPr/>
        <a:lstStyle/>
        <a:p>
          <a:r>
            <a:rPr lang="es-MX" sz="1600" b="1" u="sng" dirty="0" smtClean="0"/>
            <a:t>Ejercicios fiscales priorizados</a:t>
          </a:r>
          <a:endParaRPr lang="es-EC" sz="1600" b="1" u="sng" dirty="0" smtClean="0"/>
        </a:p>
        <a:p>
          <a:r>
            <a:rPr lang="es-MX" sz="1600" dirty="0" smtClean="0"/>
            <a:t>2010, 2011, 2012, 2013</a:t>
          </a:r>
          <a:endParaRPr lang="es-EC" sz="1600" dirty="0"/>
        </a:p>
      </dgm:t>
    </dgm:pt>
    <dgm:pt modelId="{EF704911-5658-44D5-B1C1-E1421A6B3D0C}" type="parTrans" cxnId="{92098D17-257D-4333-AAF9-F67056BA869B}">
      <dgm:prSet/>
      <dgm:spPr/>
      <dgm:t>
        <a:bodyPr/>
        <a:lstStyle/>
        <a:p>
          <a:endParaRPr lang="es-EC"/>
        </a:p>
      </dgm:t>
    </dgm:pt>
    <dgm:pt modelId="{9ED7BC99-1707-4DF4-B1A8-A086C493DDB0}" type="sibTrans" cxnId="{92098D17-257D-4333-AAF9-F67056BA869B}">
      <dgm:prSet/>
      <dgm:spPr/>
      <dgm:t>
        <a:bodyPr/>
        <a:lstStyle/>
        <a:p>
          <a:endParaRPr lang="es-EC"/>
        </a:p>
      </dgm:t>
    </dgm:pt>
    <dgm:pt modelId="{45D01C93-F11C-449A-899C-485B651CE0AB}">
      <dgm:prSet custT="1"/>
      <dgm:spPr/>
      <dgm:t>
        <a:bodyPr/>
        <a:lstStyle/>
        <a:p>
          <a:r>
            <a:rPr lang="es-MX" sz="1600" dirty="0" smtClean="0"/>
            <a:t>Auditorías focalizadas</a:t>
          </a:r>
          <a:endParaRPr lang="es-EC" sz="1600" dirty="0"/>
        </a:p>
      </dgm:t>
    </dgm:pt>
    <dgm:pt modelId="{B6D6D1F4-651F-43CA-8F2A-35AAA5BB7260}" type="parTrans" cxnId="{2B87B7F5-CFCE-40C7-8F62-24821644D38B}">
      <dgm:prSet/>
      <dgm:spPr/>
      <dgm:t>
        <a:bodyPr/>
        <a:lstStyle/>
        <a:p>
          <a:endParaRPr lang="es-EC"/>
        </a:p>
      </dgm:t>
    </dgm:pt>
    <dgm:pt modelId="{3385B658-41A2-4C38-9AC6-A4B81676B2FD}" type="sibTrans" cxnId="{2B87B7F5-CFCE-40C7-8F62-24821644D38B}">
      <dgm:prSet/>
      <dgm:spPr/>
      <dgm:t>
        <a:bodyPr/>
        <a:lstStyle/>
        <a:p>
          <a:endParaRPr lang="es-EC"/>
        </a:p>
      </dgm:t>
    </dgm:pt>
    <dgm:pt modelId="{F554426A-861A-471C-B329-68733D504A73}" type="pres">
      <dgm:prSet presAssocID="{074E72C4-778C-45FE-88EB-A2B11B151EE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2FF18CB2-38AC-4DDF-9C4F-F3747D452CE1}" type="pres">
      <dgm:prSet presAssocID="{70887174-A8CD-40B4-B6E3-C5E597598F55}" presName="root" presStyleCnt="0">
        <dgm:presLayoutVars>
          <dgm:chMax/>
          <dgm:chPref/>
        </dgm:presLayoutVars>
      </dgm:prSet>
      <dgm:spPr/>
    </dgm:pt>
    <dgm:pt modelId="{CFDE2389-FC40-4E4B-B09F-2E2DA093A315}" type="pres">
      <dgm:prSet presAssocID="{70887174-A8CD-40B4-B6E3-C5E597598F55}" presName="rootComposite" presStyleCnt="0">
        <dgm:presLayoutVars/>
      </dgm:prSet>
      <dgm:spPr/>
    </dgm:pt>
    <dgm:pt modelId="{0016BBD4-81E4-4C13-9253-31C50E58EFBC}" type="pres">
      <dgm:prSet presAssocID="{70887174-A8CD-40B4-B6E3-C5E597598F55}" presName="ParentAccent" presStyleLbl="alignNode1" presStyleIdx="0" presStyleCnt="2"/>
      <dgm:spPr/>
    </dgm:pt>
    <dgm:pt modelId="{C1F8B92E-CA15-4F54-A1BD-804E0CCD9576}" type="pres">
      <dgm:prSet presAssocID="{70887174-A8CD-40B4-B6E3-C5E597598F55}" presName="ParentSmallAccent" presStyleLbl="fgAcc1" presStyleIdx="0" presStyleCnt="2"/>
      <dgm:spPr/>
    </dgm:pt>
    <dgm:pt modelId="{08F2AA0F-421A-4D4F-BD8A-B6ACF4176E5F}" type="pres">
      <dgm:prSet presAssocID="{70887174-A8CD-40B4-B6E3-C5E597598F55}" presName="Parent" presStyleLbl="revTx" presStyleIdx="0" presStyleCnt="7" custLinFactNeighborY="2815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57CFF9-DA0F-441E-9009-DA625BBCF2B0}" type="pres">
      <dgm:prSet presAssocID="{70887174-A8CD-40B4-B6E3-C5E597598F55}" presName="childShape" presStyleCnt="0">
        <dgm:presLayoutVars>
          <dgm:chMax val="0"/>
          <dgm:chPref val="0"/>
        </dgm:presLayoutVars>
      </dgm:prSet>
      <dgm:spPr/>
    </dgm:pt>
    <dgm:pt modelId="{2C6DDBFA-8B92-44B8-96A2-1CAB26F547E8}" type="pres">
      <dgm:prSet presAssocID="{5F1A3F69-E352-4786-9C23-D7A342C67EE2}" presName="childComposite" presStyleCnt="0">
        <dgm:presLayoutVars>
          <dgm:chMax val="0"/>
          <dgm:chPref val="0"/>
        </dgm:presLayoutVars>
      </dgm:prSet>
      <dgm:spPr/>
    </dgm:pt>
    <dgm:pt modelId="{25983454-A705-4497-9D45-C78AA874F8E9}" type="pres">
      <dgm:prSet presAssocID="{5F1A3F69-E352-4786-9C23-D7A342C67EE2}" presName="ChildAccent" presStyleLbl="solidFgAcc1" presStyleIdx="0" presStyleCnt="5" custLinFactNeighborY="-60646"/>
      <dgm:spPr/>
    </dgm:pt>
    <dgm:pt modelId="{D689D374-8F65-451A-85DA-32C5914AF63A}" type="pres">
      <dgm:prSet presAssocID="{5F1A3F69-E352-4786-9C23-D7A342C67EE2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3DA0FD-B38A-4EAF-B082-29D42913786C}" type="pres">
      <dgm:prSet presAssocID="{080B8586-374F-4980-8517-BFEF6E43BEA4}" presName="childComposite" presStyleCnt="0">
        <dgm:presLayoutVars>
          <dgm:chMax val="0"/>
          <dgm:chPref val="0"/>
        </dgm:presLayoutVars>
      </dgm:prSet>
      <dgm:spPr/>
    </dgm:pt>
    <dgm:pt modelId="{2A843A00-CE03-41AE-888A-928B931AA1C9}" type="pres">
      <dgm:prSet presAssocID="{080B8586-374F-4980-8517-BFEF6E43BEA4}" presName="ChildAccent" presStyleLbl="solidFgAcc1" presStyleIdx="1" presStyleCnt="5" custLinFactNeighborY="-33599"/>
      <dgm:spPr/>
    </dgm:pt>
    <dgm:pt modelId="{3A07906C-CCA0-4E61-8632-93C273B6E9E6}" type="pres">
      <dgm:prSet presAssocID="{080B8586-374F-4980-8517-BFEF6E43BEA4}" presName="Child" presStyleLbl="revTx" presStyleIdx="2" presStyleCnt="7" custLinFactNeighborY="15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F12754-98CC-48CE-BE0E-DC36DB45E55F}" type="pres">
      <dgm:prSet presAssocID="{BBDCBDBE-AB91-408A-8588-188A59125C8D}" presName="childComposite" presStyleCnt="0">
        <dgm:presLayoutVars>
          <dgm:chMax val="0"/>
          <dgm:chPref val="0"/>
        </dgm:presLayoutVars>
      </dgm:prSet>
      <dgm:spPr/>
    </dgm:pt>
    <dgm:pt modelId="{9DBC98BF-E8FE-4E8B-9B7C-8A6E864C2A3F}" type="pres">
      <dgm:prSet presAssocID="{BBDCBDBE-AB91-408A-8588-188A59125C8D}" presName="ChildAccent" presStyleLbl="solidFgAcc1" presStyleIdx="2" presStyleCnt="5" custLinFactNeighborY="17110"/>
      <dgm:spPr/>
    </dgm:pt>
    <dgm:pt modelId="{D4DBEBE3-7882-4092-A5E0-26893992503F}" type="pres">
      <dgm:prSet presAssocID="{BBDCBDBE-AB91-408A-8588-188A59125C8D}" presName="Child" presStyleLbl="revTx" presStyleIdx="3" presStyleCnt="7" custLinFactNeighborY="12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3B749-A2CA-4EC9-ADB2-338E4C52C371}" type="pres">
      <dgm:prSet presAssocID="{D48CD634-DD0C-4BCB-9DCF-6C5B450A168B}" presName="root" presStyleCnt="0">
        <dgm:presLayoutVars>
          <dgm:chMax/>
          <dgm:chPref/>
        </dgm:presLayoutVars>
      </dgm:prSet>
      <dgm:spPr/>
    </dgm:pt>
    <dgm:pt modelId="{2F11FEEC-C24F-4E14-958E-149968A75CDD}" type="pres">
      <dgm:prSet presAssocID="{D48CD634-DD0C-4BCB-9DCF-6C5B450A168B}" presName="rootComposite" presStyleCnt="0">
        <dgm:presLayoutVars/>
      </dgm:prSet>
      <dgm:spPr/>
    </dgm:pt>
    <dgm:pt modelId="{316E4CFD-67C5-4126-AE14-801DA536C7C6}" type="pres">
      <dgm:prSet presAssocID="{D48CD634-DD0C-4BCB-9DCF-6C5B450A168B}" presName="ParentAccent" presStyleLbl="alignNode1" presStyleIdx="1" presStyleCnt="2"/>
      <dgm:spPr/>
    </dgm:pt>
    <dgm:pt modelId="{1CD27F09-5987-435C-B0B1-68F471B2B0C1}" type="pres">
      <dgm:prSet presAssocID="{D48CD634-DD0C-4BCB-9DCF-6C5B450A168B}" presName="ParentSmallAccent" presStyleLbl="fgAcc1" presStyleIdx="1" presStyleCnt="2"/>
      <dgm:spPr/>
    </dgm:pt>
    <dgm:pt modelId="{B0E7884A-EFA4-4B86-836B-01FC9D75406C}" type="pres">
      <dgm:prSet presAssocID="{D48CD634-DD0C-4BCB-9DCF-6C5B450A168B}" presName="Parent" presStyleLbl="revTx" presStyleIdx="4" presStyleCnt="7" custLinFactNeighborY="2815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3BFF32-ED18-4222-9AEC-FB63C1AE6377}" type="pres">
      <dgm:prSet presAssocID="{D48CD634-DD0C-4BCB-9DCF-6C5B450A168B}" presName="childShape" presStyleCnt="0">
        <dgm:presLayoutVars>
          <dgm:chMax val="0"/>
          <dgm:chPref val="0"/>
        </dgm:presLayoutVars>
      </dgm:prSet>
      <dgm:spPr/>
    </dgm:pt>
    <dgm:pt modelId="{19A51BEB-D29D-4999-A901-E2EB5C973D46}" type="pres">
      <dgm:prSet presAssocID="{593CAE3D-A9AB-4B7A-871C-9B41ABEFE7E8}" presName="childComposite" presStyleCnt="0">
        <dgm:presLayoutVars>
          <dgm:chMax val="0"/>
          <dgm:chPref val="0"/>
        </dgm:presLayoutVars>
      </dgm:prSet>
      <dgm:spPr/>
    </dgm:pt>
    <dgm:pt modelId="{9F5A7C9D-1D76-42A9-B04C-ADF8849A9D61}" type="pres">
      <dgm:prSet presAssocID="{593CAE3D-A9AB-4B7A-871C-9B41ABEFE7E8}" presName="ChildAccent" presStyleLbl="solidFgAcc1" presStyleIdx="3" presStyleCnt="5" custLinFactNeighborY="-60646"/>
      <dgm:spPr/>
    </dgm:pt>
    <dgm:pt modelId="{06FEC2BC-D403-4EB6-BEEE-53905EDC477D}" type="pres">
      <dgm:prSet presAssocID="{593CAE3D-A9AB-4B7A-871C-9B41ABEFE7E8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484371-A71F-470A-A086-080F6CD575ED}" type="pres">
      <dgm:prSet presAssocID="{DD63D882-6B01-43EC-B36F-E73369B560ED}" presName="childComposite" presStyleCnt="0">
        <dgm:presLayoutVars>
          <dgm:chMax val="0"/>
          <dgm:chPref val="0"/>
        </dgm:presLayoutVars>
      </dgm:prSet>
      <dgm:spPr/>
    </dgm:pt>
    <dgm:pt modelId="{9E6A8C30-9807-4608-88FA-43C912BD376E}" type="pres">
      <dgm:prSet presAssocID="{DD63D882-6B01-43EC-B36F-E73369B560ED}" presName="ChildAccent" presStyleLbl="solidFgAcc1" presStyleIdx="4" presStyleCnt="5" custLinFactNeighborY="-33599"/>
      <dgm:spPr/>
    </dgm:pt>
    <dgm:pt modelId="{62A62834-90D6-496D-8820-74FF99E52966}" type="pres">
      <dgm:prSet presAssocID="{DD63D882-6B01-43EC-B36F-E73369B560ED}" presName="Child" presStyleLbl="revTx" presStyleIdx="6" presStyleCnt="7" custLinFactNeighborY="15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0CDAF2-D5AB-434A-A284-C12526D1A037}" srcId="{074E72C4-778C-45FE-88EB-A2B11B151EE6}" destId="{D48CD634-DD0C-4BCB-9DCF-6C5B450A168B}" srcOrd="1" destOrd="0" parTransId="{0D547516-C05B-4E5B-A7F6-BC1629AE293D}" sibTransId="{4E6B530A-9B1F-4EBF-AAB0-1C489ECC48B0}"/>
    <dgm:cxn modelId="{7CD2F22B-5B2F-4583-9B49-6E5DA9B4390B}" type="presOf" srcId="{70887174-A8CD-40B4-B6E3-C5E597598F55}" destId="{08F2AA0F-421A-4D4F-BD8A-B6ACF4176E5F}" srcOrd="0" destOrd="0" presId="urn:microsoft.com/office/officeart/2008/layout/SquareAccentList"/>
    <dgm:cxn modelId="{23DC9E82-CCD9-4BE0-9D4D-8A0382195175}" type="presOf" srcId="{080B8586-374F-4980-8517-BFEF6E43BEA4}" destId="{3A07906C-CCA0-4E61-8632-93C273B6E9E6}" srcOrd="0" destOrd="0" presId="urn:microsoft.com/office/officeart/2008/layout/SquareAccentList"/>
    <dgm:cxn modelId="{6F36B68F-12C5-413E-8B79-47866E7814C3}" type="presOf" srcId="{45D01C93-F11C-449A-899C-485B651CE0AB}" destId="{D4DBEBE3-7882-4092-A5E0-26893992503F}" srcOrd="0" destOrd="1" presId="urn:microsoft.com/office/officeart/2008/layout/SquareAccentList"/>
    <dgm:cxn modelId="{33EA1F6E-92B7-41EE-8891-2EAC08D54E8C}" srcId="{074E72C4-778C-45FE-88EB-A2B11B151EE6}" destId="{70887174-A8CD-40B4-B6E3-C5E597598F55}" srcOrd="0" destOrd="0" parTransId="{1CB6E770-7F65-490F-8769-700A7DEE9F90}" sibTransId="{10346C18-3C45-4E4B-97FB-3742545BEEF9}"/>
    <dgm:cxn modelId="{6502825F-A091-4504-9F37-A18E05183D8A}" type="presOf" srcId="{5F1A3F69-E352-4786-9C23-D7A342C67EE2}" destId="{D689D374-8F65-451A-85DA-32C5914AF63A}" srcOrd="0" destOrd="0" presId="urn:microsoft.com/office/officeart/2008/layout/SquareAccentList"/>
    <dgm:cxn modelId="{757DC61D-8F68-4434-9B0D-2F0B6A88F16B}" srcId="{D48CD634-DD0C-4BCB-9DCF-6C5B450A168B}" destId="{593CAE3D-A9AB-4B7A-871C-9B41ABEFE7E8}" srcOrd="0" destOrd="0" parTransId="{F2F7602F-C33D-4CB6-A14F-B9943E9BBE8C}" sibTransId="{71387472-5DF8-44C7-A4EB-105BA8061DDB}"/>
    <dgm:cxn modelId="{C8CBE714-1758-446E-AB16-D5A076F44CE1}" type="presOf" srcId="{BBDCBDBE-AB91-408A-8588-188A59125C8D}" destId="{D4DBEBE3-7882-4092-A5E0-26893992503F}" srcOrd="0" destOrd="0" presId="urn:microsoft.com/office/officeart/2008/layout/SquareAccentList"/>
    <dgm:cxn modelId="{9D2BC457-99C8-48F4-B1CC-E0E895BD924D}" srcId="{70887174-A8CD-40B4-B6E3-C5E597598F55}" destId="{5F1A3F69-E352-4786-9C23-D7A342C67EE2}" srcOrd="0" destOrd="0" parTransId="{509AB1A8-94CC-4FC2-B437-A9535A4D4A84}" sibTransId="{386003E4-6621-4BEF-A47B-8FA30F5B2492}"/>
    <dgm:cxn modelId="{B163A4E2-E687-4641-9E68-1591B3403C42}" type="presOf" srcId="{593CAE3D-A9AB-4B7A-871C-9B41ABEFE7E8}" destId="{06FEC2BC-D403-4EB6-BEEE-53905EDC477D}" srcOrd="0" destOrd="0" presId="urn:microsoft.com/office/officeart/2008/layout/SquareAccentList"/>
    <dgm:cxn modelId="{CA24D60C-F82B-4366-9034-30A1925DA610}" type="presOf" srcId="{074E72C4-778C-45FE-88EB-A2B11B151EE6}" destId="{F554426A-861A-471C-B329-68733D504A73}" srcOrd="0" destOrd="0" presId="urn:microsoft.com/office/officeart/2008/layout/SquareAccentList"/>
    <dgm:cxn modelId="{E3F21E86-2F86-4599-9850-17F262747401}" type="presOf" srcId="{DD63D882-6B01-43EC-B36F-E73369B560ED}" destId="{62A62834-90D6-496D-8820-74FF99E52966}" srcOrd="0" destOrd="0" presId="urn:microsoft.com/office/officeart/2008/layout/SquareAccentList"/>
    <dgm:cxn modelId="{92098D17-257D-4333-AAF9-F67056BA869B}" srcId="{D48CD634-DD0C-4BCB-9DCF-6C5B450A168B}" destId="{DD63D882-6B01-43EC-B36F-E73369B560ED}" srcOrd="1" destOrd="0" parTransId="{EF704911-5658-44D5-B1C1-E1421A6B3D0C}" sibTransId="{9ED7BC99-1707-4DF4-B1A8-A086C493DDB0}"/>
    <dgm:cxn modelId="{6D1A0C31-C22B-4B62-9237-06A255EF1552}" srcId="{70887174-A8CD-40B4-B6E3-C5E597598F55}" destId="{BBDCBDBE-AB91-408A-8588-188A59125C8D}" srcOrd="2" destOrd="0" parTransId="{1B517F44-ABFA-4B7E-8F94-5C3274E0F73C}" sibTransId="{74604E4F-B883-4545-B096-6BD06D5BF581}"/>
    <dgm:cxn modelId="{C9A38CF2-3495-425D-8354-B4472F4A5DF7}" srcId="{70887174-A8CD-40B4-B6E3-C5E597598F55}" destId="{080B8586-374F-4980-8517-BFEF6E43BEA4}" srcOrd="1" destOrd="0" parTransId="{7F9E0259-E7D4-4FA2-93D5-6B2DD28A5D6E}" sibTransId="{B90E1539-DFF8-4BB2-AE51-1A136DA8109C}"/>
    <dgm:cxn modelId="{2B87B7F5-CFCE-40C7-8F62-24821644D38B}" srcId="{BBDCBDBE-AB91-408A-8588-188A59125C8D}" destId="{45D01C93-F11C-449A-899C-485B651CE0AB}" srcOrd="0" destOrd="0" parTransId="{B6D6D1F4-651F-43CA-8F2A-35AAA5BB7260}" sibTransId="{3385B658-41A2-4C38-9AC6-A4B81676B2FD}"/>
    <dgm:cxn modelId="{4E02913A-A885-494C-946C-F37FFD6B9D7A}" type="presOf" srcId="{D48CD634-DD0C-4BCB-9DCF-6C5B450A168B}" destId="{B0E7884A-EFA4-4B86-836B-01FC9D75406C}" srcOrd="0" destOrd="0" presId="urn:microsoft.com/office/officeart/2008/layout/SquareAccentList"/>
    <dgm:cxn modelId="{2E1BD2EE-E44C-4699-89F0-216A45D84BAC}" type="presParOf" srcId="{F554426A-861A-471C-B329-68733D504A73}" destId="{2FF18CB2-38AC-4DDF-9C4F-F3747D452CE1}" srcOrd="0" destOrd="0" presId="urn:microsoft.com/office/officeart/2008/layout/SquareAccentList"/>
    <dgm:cxn modelId="{28E7958E-5042-4CC1-B467-2FEE0E3D9548}" type="presParOf" srcId="{2FF18CB2-38AC-4DDF-9C4F-F3747D452CE1}" destId="{CFDE2389-FC40-4E4B-B09F-2E2DA093A315}" srcOrd="0" destOrd="0" presId="urn:microsoft.com/office/officeart/2008/layout/SquareAccentList"/>
    <dgm:cxn modelId="{6815C439-6D7C-4450-A9D4-70037CC17E1E}" type="presParOf" srcId="{CFDE2389-FC40-4E4B-B09F-2E2DA093A315}" destId="{0016BBD4-81E4-4C13-9253-31C50E58EFBC}" srcOrd="0" destOrd="0" presId="urn:microsoft.com/office/officeart/2008/layout/SquareAccentList"/>
    <dgm:cxn modelId="{E64BBF11-A3F7-4C51-BA07-070F668BBC14}" type="presParOf" srcId="{CFDE2389-FC40-4E4B-B09F-2E2DA093A315}" destId="{C1F8B92E-CA15-4F54-A1BD-804E0CCD9576}" srcOrd="1" destOrd="0" presId="urn:microsoft.com/office/officeart/2008/layout/SquareAccentList"/>
    <dgm:cxn modelId="{D23C0EF8-F744-4D39-8255-A2B059E564B6}" type="presParOf" srcId="{CFDE2389-FC40-4E4B-B09F-2E2DA093A315}" destId="{08F2AA0F-421A-4D4F-BD8A-B6ACF4176E5F}" srcOrd="2" destOrd="0" presId="urn:microsoft.com/office/officeart/2008/layout/SquareAccentList"/>
    <dgm:cxn modelId="{D2C6A2FE-3AB5-4D79-BC16-11900BB5A7D6}" type="presParOf" srcId="{2FF18CB2-38AC-4DDF-9C4F-F3747D452CE1}" destId="{D357CFF9-DA0F-441E-9009-DA625BBCF2B0}" srcOrd="1" destOrd="0" presId="urn:microsoft.com/office/officeart/2008/layout/SquareAccentList"/>
    <dgm:cxn modelId="{F52183FC-6022-4505-AFAF-CB9A21A37258}" type="presParOf" srcId="{D357CFF9-DA0F-441E-9009-DA625BBCF2B0}" destId="{2C6DDBFA-8B92-44B8-96A2-1CAB26F547E8}" srcOrd="0" destOrd="0" presId="urn:microsoft.com/office/officeart/2008/layout/SquareAccentList"/>
    <dgm:cxn modelId="{5AAD40AA-705C-4D85-96DB-BD6D4E3EF6ED}" type="presParOf" srcId="{2C6DDBFA-8B92-44B8-96A2-1CAB26F547E8}" destId="{25983454-A705-4497-9D45-C78AA874F8E9}" srcOrd="0" destOrd="0" presId="urn:microsoft.com/office/officeart/2008/layout/SquareAccentList"/>
    <dgm:cxn modelId="{44586A25-BE34-4518-9110-200E2E212396}" type="presParOf" srcId="{2C6DDBFA-8B92-44B8-96A2-1CAB26F547E8}" destId="{D689D374-8F65-451A-85DA-32C5914AF63A}" srcOrd="1" destOrd="0" presId="urn:microsoft.com/office/officeart/2008/layout/SquareAccentList"/>
    <dgm:cxn modelId="{BD5EE82A-6E9D-4B6F-850A-6762C89B69F5}" type="presParOf" srcId="{D357CFF9-DA0F-441E-9009-DA625BBCF2B0}" destId="{743DA0FD-B38A-4EAF-B082-29D42913786C}" srcOrd="1" destOrd="0" presId="urn:microsoft.com/office/officeart/2008/layout/SquareAccentList"/>
    <dgm:cxn modelId="{C1ABDE87-B937-4082-BAD2-AD68F8F3FC18}" type="presParOf" srcId="{743DA0FD-B38A-4EAF-B082-29D42913786C}" destId="{2A843A00-CE03-41AE-888A-928B931AA1C9}" srcOrd="0" destOrd="0" presId="urn:microsoft.com/office/officeart/2008/layout/SquareAccentList"/>
    <dgm:cxn modelId="{CE16AEC6-CC06-4B3B-BEFD-0276651814BF}" type="presParOf" srcId="{743DA0FD-B38A-4EAF-B082-29D42913786C}" destId="{3A07906C-CCA0-4E61-8632-93C273B6E9E6}" srcOrd="1" destOrd="0" presId="urn:microsoft.com/office/officeart/2008/layout/SquareAccentList"/>
    <dgm:cxn modelId="{69DC807B-3A98-44F5-8958-33D086EFF169}" type="presParOf" srcId="{D357CFF9-DA0F-441E-9009-DA625BBCF2B0}" destId="{5BF12754-98CC-48CE-BE0E-DC36DB45E55F}" srcOrd="2" destOrd="0" presId="urn:microsoft.com/office/officeart/2008/layout/SquareAccentList"/>
    <dgm:cxn modelId="{D62637A9-C4C1-4286-82A4-FAB7D5767A12}" type="presParOf" srcId="{5BF12754-98CC-48CE-BE0E-DC36DB45E55F}" destId="{9DBC98BF-E8FE-4E8B-9B7C-8A6E864C2A3F}" srcOrd="0" destOrd="0" presId="urn:microsoft.com/office/officeart/2008/layout/SquareAccentList"/>
    <dgm:cxn modelId="{50D1EC72-A112-46CA-8D46-A2051563463C}" type="presParOf" srcId="{5BF12754-98CC-48CE-BE0E-DC36DB45E55F}" destId="{D4DBEBE3-7882-4092-A5E0-26893992503F}" srcOrd="1" destOrd="0" presId="urn:microsoft.com/office/officeart/2008/layout/SquareAccentList"/>
    <dgm:cxn modelId="{B4EB786D-9CB3-48F3-BCCB-6C533648D361}" type="presParOf" srcId="{F554426A-861A-471C-B329-68733D504A73}" destId="{47A3B749-A2CA-4EC9-ADB2-338E4C52C371}" srcOrd="1" destOrd="0" presId="urn:microsoft.com/office/officeart/2008/layout/SquareAccentList"/>
    <dgm:cxn modelId="{6C0E37FB-56CE-4F45-8EB3-2E9C5606912B}" type="presParOf" srcId="{47A3B749-A2CA-4EC9-ADB2-338E4C52C371}" destId="{2F11FEEC-C24F-4E14-958E-149968A75CDD}" srcOrd="0" destOrd="0" presId="urn:microsoft.com/office/officeart/2008/layout/SquareAccentList"/>
    <dgm:cxn modelId="{E02642DF-7BEF-4CAE-B324-54D7AEAAEA1D}" type="presParOf" srcId="{2F11FEEC-C24F-4E14-958E-149968A75CDD}" destId="{316E4CFD-67C5-4126-AE14-801DA536C7C6}" srcOrd="0" destOrd="0" presId="urn:microsoft.com/office/officeart/2008/layout/SquareAccentList"/>
    <dgm:cxn modelId="{862BEA42-C7F6-46F9-AF82-B3717622EC3F}" type="presParOf" srcId="{2F11FEEC-C24F-4E14-958E-149968A75CDD}" destId="{1CD27F09-5987-435C-B0B1-68F471B2B0C1}" srcOrd="1" destOrd="0" presId="urn:microsoft.com/office/officeart/2008/layout/SquareAccentList"/>
    <dgm:cxn modelId="{1A282ADA-1C60-469C-9B2B-C8393F401191}" type="presParOf" srcId="{2F11FEEC-C24F-4E14-958E-149968A75CDD}" destId="{B0E7884A-EFA4-4B86-836B-01FC9D75406C}" srcOrd="2" destOrd="0" presId="urn:microsoft.com/office/officeart/2008/layout/SquareAccentList"/>
    <dgm:cxn modelId="{8FA560F0-8915-40BE-8309-ED4E50AD72DA}" type="presParOf" srcId="{47A3B749-A2CA-4EC9-ADB2-338E4C52C371}" destId="{613BFF32-ED18-4222-9AEC-FB63C1AE6377}" srcOrd="1" destOrd="0" presId="urn:microsoft.com/office/officeart/2008/layout/SquareAccentList"/>
    <dgm:cxn modelId="{ABA6D43F-00C9-4F94-ADC2-4456A7086D2C}" type="presParOf" srcId="{613BFF32-ED18-4222-9AEC-FB63C1AE6377}" destId="{19A51BEB-D29D-4999-A901-E2EB5C973D46}" srcOrd="0" destOrd="0" presId="urn:microsoft.com/office/officeart/2008/layout/SquareAccentList"/>
    <dgm:cxn modelId="{587647DC-EC79-4A81-8B44-38E845F51C5C}" type="presParOf" srcId="{19A51BEB-D29D-4999-A901-E2EB5C973D46}" destId="{9F5A7C9D-1D76-42A9-B04C-ADF8849A9D61}" srcOrd="0" destOrd="0" presId="urn:microsoft.com/office/officeart/2008/layout/SquareAccentList"/>
    <dgm:cxn modelId="{5E74AB20-1F57-41B3-8B17-76D64D010B5A}" type="presParOf" srcId="{19A51BEB-D29D-4999-A901-E2EB5C973D46}" destId="{06FEC2BC-D403-4EB6-BEEE-53905EDC477D}" srcOrd="1" destOrd="0" presId="urn:microsoft.com/office/officeart/2008/layout/SquareAccentList"/>
    <dgm:cxn modelId="{7AF406CA-6417-49A4-9468-D544B6E23A18}" type="presParOf" srcId="{613BFF32-ED18-4222-9AEC-FB63C1AE6377}" destId="{0C484371-A71F-470A-A086-080F6CD575ED}" srcOrd="1" destOrd="0" presId="urn:microsoft.com/office/officeart/2008/layout/SquareAccentList"/>
    <dgm:cxn modelId="{49F5BE4F-230E-4F20-87F6-0A049FEACB30}" type="presParOf" srcId="{0C484371-A71F-470A-A086-080F6CD575ED}" destId="{9E6A8C30-9807-4608-88FA-43C912BD376E}" srcOrd="0" destOrd="0" presId="urn:microsoft.com/office/officeart/2008/layout/SquareAccentList"/>
    <dgm:cxn modelId="{8385497E-5F00-4EB4-97CC-0242679B2A19}" type="presParOf" srcId="{0C484371-A71F-470A-A086-080F6CD575ED}" destId="{62A62834-90D6-496D-8820-74FF99E52966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AD8DD-37F4-4473-9C1D-0F8D31B60D7C}">
      <dsp:nvSpPr>
        <dsp:cNvPr id="0" name=""/>
        <dsp:cNvSpPr/>
      </dsp:nvSpPr>
      <dsp:spPr>
        <a:xfrm>
          <a:off x="4583743" y="863094"/>
          <a:ext cx="1822124" cy="4049225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Ejecución de casos de </a:t>
          </a: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periodos recientes</a:t>
          </a:r>
          <a:r>
            <a:rPr lang="es-EC" sz="1600" kern="1200" dirty="0" smtClean="0"/>
            <a:t>.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Ejecución de casos de </a:t>
          </a: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periodos rezagados en función de riesgos </a:t>
          </a:r>
          <a:r>
            <a:rPr lang="es-EC" sz="1600" kern="1200" dirty="0" smtClean="0"/>
            <a:t>consolidados y nivel de riesgo de contribuyentes.</a:t>
          </a:r>
          <a:endParaRPr lang="es-EC" sz="1600" kern="1200" dirty="0"/>
        </a:p>
      </dsp:txBody>
      <dsp:txXfrm>
        <a:off x="4814994" y="863094"/>
        <a:ext cx="1590873" cy="4049225"/>
      </dsp:txXfrm>
    </dsp:sp>
    <dsp:sp modelId="{818E40ED-2D27-4D17-8388-47587B7A774B}">
      <dsp:nvSpPr>
        <dsp:cNvPr id="0" name=""/>
        <dsp:cNvSpPr/>
      </dsp:nvSpPr>
      <dsp:spPr>
        <a:xfrm>
          <a:off x="4583743" y="0"/>
          <a:ext cx="1822124" cy="8645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Mayor oportunidad en el control</a:t>
          </a:r>
          <a:endParaRPr lang="es-EC" sz="1600" b="1" kern="1200" dirty="0"/>
        </a:p>
      </dsp:txBody>
      <dsp:txXfrm>
        <a:off x="4583743" y="0"/>
        <a:ext cx="1822124" cy="864568"/>
      </dsp:txXfrm>
    </dsp:sp>
    <dsp:sp modelId="{5B64CF50-8B75-4A30-8936-9F7F0DCBD236}">
      <dsp:nvSpPr>
        <dsp:cNvPr id="0" name=""/>
        <dsp:cNvSpPr/>
      </dsp:nvSpPr>
      <dsp:spPr>
        <a:xfrm>
          <a:off x="2761072" y="863094"/>
          <a:ext cx="1822124" cy="376038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2528515"/>
            <a:satOff val="-3470"/>
            <a:lumOff val="5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Incremento en el número de controles ejecutados: extensivos, </a:t>
          </a:r>
          <a:r>
            <a:rPr lang="es-EC" sz="1600" kern="1200" dirty="0" err="1" smtClean="0"/>
            <a:t>semi</a:t>
          </a:r>
          <a:r>
            <a:rPr lang="es-EC" sz="1600" kern="1200" dirty="0" smtClean="0"/>
            <a:t> intensivos e intensivos; asegurando la ejecución de al menos </a:t>
          </a: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caso de auditoría en provincias</a:t>
          </a:r>
          <a:r>
            <a:rPr lang="es-EC" sz="1600" kern="1200" dirty="0" smtClean="0"/>
            <a:t>,</a:t>
          </a:r>
          <a:endParaRPr lang="es-EC" sz="1600" kern="1200" dirty="0"/>
        </a:p>
      </dsp:txBody>
      <dsp:txXfrm>
        <a:off x="2992323" y="863094"/>
        <a:ext cx="1590873" cy="3760380"/>
      </dsp:txXfrm>
    </dsp:sp>
    <dsp:sp modelId="{9FC991A1-FD18-4A94-96DA-82FB81A09FFA}">
      <dsp:nvSpPr>
        <dsp:cNvPr id="0" name=""/>
        <dsp:cNvSpPr/>
      </dsp:nvSpPr>
      <dsp:spPr>
        <a:xfrm>
          <a:off x="2761072" y="140001"/>
          <a:ext cx="1822124" cy="72309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Mayor cobertura territorial</a:t>
          </a:r>
          <a:endParaRPr lang="es-EC" sz="1600" b="1" kern="1200" dirty="0"/>
        </a:p>
      </dsp:txBody>
      <dsp:txXfrm>
        <a:off x="2761072" y="140001"/>
        <a:ext cx="1822124" cy="723093"/>
      </dsp:txXfrm>
    </dsp:sp>
    <dsp:sp modelId="{852727A3-858B-4BC4-B2F2-A47817FF27A6}">
      <dsp:nvSpPr>
        <dsp:cNvPr id="0" name=""/>
        <dsp:cNvSpPr/>
      </dsp:nvSpPr>
      <dsp:spPr>
        <a:xfrm>
          <a:off x="938947" y="863094"/>
          <a:ext cx="1822124" cy="347104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5057030"/>
            <a:satOff val="-6941"/>
            <a:lumOff val="11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Generación de nueva </a:t>
          </a: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Matriz Fiscal</a:t>
          </a:r>
          <a:r>
            <a:rPr lang="es-EC" sz="1600" b="0" kern="1200" dirty="0" smtClean="0"/>
            <a:t>.</a:t>
          </a:r>
          <a:endParaRPr lang="es-EC" sz="1600" b="0" kern="1200" dirty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- Control de cumplimiento de </a:t>
          </a: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todas las obligaciones</a:t>
          </a:r>
          <a:r>
            <a:rPr lang="es-EC" sz="1600" b="0" kern="1200" dirty="0" smtClean="0"/>
            <a:t>.</a:t>
          </a:r>
          <a:endParaRPr lang="es-EC" sz="1600" b="0" kern="1200" dirty="0"/>
        </a:p>
      </dsp:txBody>
      <dsp:txXfrm>
        <a:off x="1170198" y="863094"/>
        <a:ext cx="1590873" cy="3471045"/>
      </dsp:txXfrm>
    </dsp:sp>
    <dsp:sp modelId="{5943398B-2622-4F9C-929C-F2B77F976A3D}">
      <dsp:nvSpPr>
        <dsp:cNvPr id="0" name=""/>
        <dsp:cNvSpPr/>
      </dsp:nvSpPr>
      <dsp:spPr>
        <a:xfrm>
          <a:off x="938947" y="284423"/>
          <a:ext cx="1822124" cy="57867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Mayor cobertura de obligaciones</a:t>
          </a:r>
          <a:endParaRPr lang="es-EC" sz="1600" b="1" kern="1200" dirty="0"/>
        </a:p>
      </dsp:txBody>
      <dsp:txXfrm>
        <a:off x="938947" y="284423"/>
        <a:ext cx="1822124" cy="578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EF6AA-0972-407B-A0CB-E167F5F73C53}">
      <dsp:nvSpPr>
        <dsp:cNvPr id="0" name=""/>
        <dsp:cNvSpPr/>
      </dsp:nvSpPr>
      <dsp:spPr>
        <a:xfrm>
          <a:off x="960" y="1875"/>
          <a:ext cx="8365543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Asegurar el cumplimiento oportuno y veraz de las obligaciones de los contribuyentes, mediante la aplicación de un modelo de gestión integral de riesgos tributario</a:t>
          </a:r>
          <a:endParaRPr lang="es-EC" sz="2400" kern="1200" dirty="0"/>
        </a:p>
      </dsp:txBody>
      <dsp:txXfrm>
        <a:off x="48119" y="49034"/>
        <a:ext cx="8271225" cy="1515801"/>
      </dsp:txXfrm>
    </dsp:sp>
    <dsp:sp modelId="{AFD28617-FBB8-4E07-A00B-123C6D79F314}">
      <dsp:nvSpPr>
        <dsp:cNvPr id="0" name=""/>
        <dsp:cNvSpPr/>
      </dsp:nvSpPr>
      <dsp:spPr>
        <a:xfrm>
          <a:off x="960" y="1759112"/>
          <a:ext cx="3278779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1. Establecer actuaciones dirigidas a la </a:t>
          </a: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obtención y utilización de información </a:t>
          </a:r>
          <a:r>
            <a:rPr lang="es-EC" sz="1800" kern="1200" dirty="0" smtClean="0"/>
            <a:t>con trascendencia tributaria.</a:t>
          </a:r>
          <a:endParaRPr lang="es-EC" sz="1800" kern="1200" dirty="0"/>
        </a:p>
      </dsp:txBody>
      <dsp:txXfrm>
        <a:off x="48119" y="1806271"/>
        <a:ext cx="3184461" cy="1515801"/>
      </dsp:txXfrm>
    </dsp:sp>
    <dsp:sp modelId="{5C70259C-8B58-4C1C-9B62-93AA36A120C4}">
      <dsp:nvSpPr>
        <dsp:cNvPr id="0" name=""/>
        <dsp:cNvSpPr/>
      </dsp:nvSpPr>
      <dsp:spPr>
        <a:xfrm>
          <a:off x="960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Información para controlar </a:t>
          </a:r>
          <a:r>
            <a:rPr lang="es-ES_tradnl" sz="1200" kern="1200" dirty="0" smtClean="0"/>
            <a:t>brechas de inscripción, presentación y pago.</a:t>
          </a:r>
          <a:endParaRPr lang="es-EC" sz="1200" kern="1200" dirty="0"/>
        </a:p>
      </dsp:txBody>
      <dsp:txXfrm>
        <a:off x="47988" y="3563376"/>
        <a:ext cx="1511614" cy="1516063"/>
      </dsp:txXfrm>
    </dsp:sp>
    <dsp:sp modelId="{56273E00-B7D1-4BFA-98DC-CE06BBC831A5}">
      <dsp:nvSpPr>
        <dsp:cNvPr id="0" name=""/>
        <dsp:cNvSpPr/>
      </dsp:nvSpPr>
      <dsp:spPr>
        <a:xfrm>
          <a:off x="1674068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Información para </a:t>
          </a:r>
          <a:r>
            <a:rPr lang="es-ES_tradnl" sz="1200" kern="1200" dirty="0" smtClean="0"/>
            <a:t>identificar posibles prácticas de evasión y elusión.</a:t>
          </a:r>
          <a:endParaRPr lang="es-EC" sz="1200" kern="1200" dirty="0"/>
        </a:p>
      </dsp:txBody>
      <dsp:txXfrm>
        <a:off x="1721096" y="3563376"/>
        <a:ext cx="1511614" cy="1516063"/>
      </dsp:txXfrm>
    </dsp:sp>
    <dsp:sp modelId="{1F02A77B-47D7-47BA-89E4-9CC401E04A6F}">
      <dsp:nvSpPr>
        <dsp:cNvPr id="0" name=""/>
        <dsp:cNvSpPr/>
      </dsp:nvSpPr>
      <dsp:spPr>
        <a:xfrm>
          <a:off x="3414615" y="1759112"/>
          <a:ext cx="4951888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 Promover acciones tendientes a la </a:t>
          </a: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investigación</a:t>
          </a:r>
          <a:r>
            <a:rPr lang="es-EC" sz="1800" kern="1200" dirty="0" smtClean="0"/>
            <a:t>, en función de la aplicación del Modelo de Gestión Integral de Riesgos Tributarios.</a:t>
          </a:r>
          <a:endParaRPr lang="es-EC" sz="1800" kern="1200" dirty="0"/>
        </a:p>
      </dsp:txBody>
      <dsp:txXfrm>
        <a:off x="3461774" y="1806271"/>
        <a:ext cx="4857570" cy="1515801"/>
      </dsp:txXfrm>
    </dsp:sp>
    <dsp:sp modelId="{5DAE0CC8-534A-421A-97CA-9242463E761E}">
      <dsp:nvSpPr>
        <dsp:cNvPr id="0" name=""/>
        <dsp:cNvSpPr/>
      </dsp:nvSpPr>
      <dsp:spPr>
        <a:xfrm>
          <a:off x="3414615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Investigación de sectores económicos.</a:t>
          </a:r>
          <a:endParaRPr lang="es-EC" sz="1200" kern="1200" dirty="0"/>
        </a:p>
      </dsp:txBody>
      <dsp:txXfrm>
        <a:off x="3461643" y="3563376"/>
        <a:ext cx="1511614" cy="1516063"/>
      </dsp:txXfrm>
    </dsp:sp>
    <dsp:sp modelId="{55169850-96E3-4132-9B12-4BD9F32D1962}">
      <dsp:nvSpPr>
        <dsp:cNvPr id="0" name=""/>
        <dsp:cNvSpPr/>
      </dsp:nvSpPr>
      <dsp:spPr>
        <a:xfrm>
          <a:off x="5087724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Investigación de estructuras de negocio vinculadas a grupos económicos y prácticas nocivas (precios de transferencia y fiscalidad internacional).</a:t>
          </a:r>
          <a:endParaRPr lang="es-EC" sz="1200" kern="1200" dirty="0"/>
        </a:p>
      </dsp:txBody>
      <dsp:txXfrm>
        <a:off x="5134752" y="3563376"/>
        <a:ext cx="1511614" cy="1516063"/>
      </dsp:txXfrm>
    </dsp:sp>
    <dsp:sp modelId="{C6985160-7D48-4D9B-BA5A-42B666FA4D69}">
      <dsp:nvSpPr>
        <dsp:cNvPr id="0" name=""/>
        <dsp:cNvSpPr/>
      </dsp:nvSpPr>
      <dsp:spPr>
        <a:xfrm>
          <a:off x="6760833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Investigación de riesgos tributarios específicos.</a:t>
          </a:r>
          <a:endParaRPr lang="es-EC" sz="1200" kern="1200" dirty="0"/>
        </a:p>
      </dsp:txBody>
      <dsp:txXfrm>
        <a:off x="6807861" y="3563376"/>
        <a:ext cx="1511614" cy="1516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EF6AA-0972-407B-A0CB-E167F5F73C53}">
      <dsp:nvSpPr>
        <dsp:cNvPr id="0" name=""/>
        <dsp:cNvSpPr/>
      </dsp:nvSpPr>
      <dsp:spPr>
        <a:xfrm>
          <a:off x="960" y="1875"/>
          <a:ext cx="8365543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Asegurar el cumplimiento oportuno y veraz de las obligaciones de los contribuyentes, mediante la aplicación de un modelo de gestión integral de riesgos tributario</a:t>
          </a:r>
          <a:endParaRPr lang="es-EC" sz="2400" kern="1200" dirty="0"/>
        </a:p>
      </dsp:txBody>
      <dsp:txXfrm>
        <a:off x="48119" y="49034"/>
        <a:ext cx="8271225" cy="1515801"/>
      </dsp:txXfrm>
    </dsp:sp>
    <dsp:sp modelId="{AFD28617-FBB8-4E07-A00B-123C6D79F314}">
      <dsp:nvSpPr>
        <dsp:cNvPr id="0" name=""/>
        <dsp:cNvSpPr/>
      </dsp:nvSpPr>
      <dsp:spPr>
        <a:xfrm>
          <a:off x="960" y="1759112"/>
          <a:ext cx="4951888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 Ejecutar controles sobre riesgos tributarios seleccionados, promoviendo la </a:t>
          </a: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desconcentración</a:t>
          </a:r>
          <a:r>
            <a:rPr lang="es-EC" sz="1800" kern="1200" dirty="0" smtClean="0"/>
            <a:t>. </a:t>
          </a:r>
          <a:endParaRPr lang="es-EC" sz="1800" kern="1200" dirty="0"/>
        </a:p>
      </dsp:txBody>
      <dsp:txXfrm>
        <a:off x="48119" y="1806271"/>
        <a:ext cx="4857570" cy="1515801"/>
      </dsp:txXfrm>
    </dsp:sp>
    <dsp:sp modelId="{5C70259C-8B58-4C1C-9B62-93AA36A120C4}">
      <dsp:nvSpPr>
        <dsp:cNvPr id="0" name=""/>
        <dsp:cNvSpPr/>
      </dsp:nvSpPr>
      <dsp:spPr>
        <a:xfrm>
          <a:off x="960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Actuaciones tendientes a asegurar el cumplimiento de obligaciones de reciente creación.</a:t>
          </a:r>
        </a:p>
      </dsp:txBody>
      <dsp:txXfrm>
        <a:off x="47988" y="3563376"/>
        <a:ext cx="1511614" cy="1516063"/>
      </dsp:txXfrm>
    </dsp:sp>
    <dsp:sp modelId="{448449F3-3866-4462-BAAB-6ADCAD075336}">
      <dsp:nvSpPr>
        <dsp:cNvPr id="0" name=""/>
        <dsp:cNvSpPr/>
      </dsp:nvSpPr>
      <dsp:spPr>
        <a:xfrm>
          <a:off x="1674068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Desconcentración de  procesos que reflejen madurez en las fases de Detección y Selección del MGIRT.</a:t>
          </a:r>
        </a:p>
      </dsp:txBody>
      <dsp:txXfrm>
        <a:off x="1721096" y="3563376"/>
        <a:ext cx="1511614" cy="1516063"/>
      </dsp:txXfrm>
    </dsp:sp>
    <dsp:sp modelId="{56273E00-B7D1-4BFA-98DC-CE06BBC831A5}">
      <dsp:nvSpPr>
        <dsp:cNvPr id="0" name=""/>
        <dsp:cNvSpPr/>
      </dsp:nvSpPr>
      <dsp:spPr>
        <a:xfrm>
          <a:off x="3347177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Aprobación de iniciativas regionales en función de: cumplimiento del PCT y capacidad de diseño y ejecución existente en las Direcciones Regionales.</a:t>
          </a:r>
          <a:endParaRPr lang="es-EC" sz="1200" kern="1200" dirty="0"/>
        </a:p>
      </dsp:txBody>
      <dsp:txXfrm>
        <a:off x="3394205" y="3563376"/>
        <a:ext cx="1511614" cy="1516063"/>
      </dsp:txXfrm>
    </dsp:sp>
    <dsp:sp modelId="{1F02A77B-47D7-47BA-89E4-9CC401E04A6F}">
      <dsp:nvSpPr>
        <dsp:cNvPr id="0" name=""/>
        <dsp:cNvSpPr/>
      </dsp:nvSpPr>
      <dsp:spPr>
        <a:xfrm>
          <a:off x="5087724" y="1759112"/>
          <a:ext cx="3278779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4. Establecer directrices que garanticen un </a:t>
          </a: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adecuado cumplimiento </a:t>
          </a:r>
          <a:r>
            <a:rPr lang="es-EC" sz="1800" kern="1200" dirty="0" smtClean="0"/>
            <a:t>del Plan de Control Tributario.</a:t>
          </a:r>
          <a:endParaRPr lang="es-EC" sz="1800" kern="1200" dirty="0"/>
        </a:p>
      </dsp:txBody>
      <dsp:txXfrm>
        <a:off x="5134883" y="1806271"/>
        <a:ext cx="3184461" cy="1515801"/>
      </dsp:txXfrm>
    </dsp:sp>
    <dsp:sp modelId="{5DAE0CC8-534A-421A-97CA-9242463E761E}">
      <dsp:nvSpPr>
        <dsp:cNvPr id="0" name=""/>
        <dsp:cNvSpPr/>
      </dsp:nvSpPr>
      <dsp:spPr>
        <a:xfrm>
          <a:off x="5087724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Evaluación de ejecución del PCT en función de los indicadores coordinados con la DNPC.</a:t>
          </a:r>
        </a:p>
      </dsp:txBody>
      <dsp:txXfrm>
        <a:off x="5134752" y="3563376"/>
        <a:ext cx="1511614" cy="1516063"/>
      </dsp:txXfrm>
    </dsp:sp>
    <dsp:sp modelId="{C6985160-7D48-4D9B-BA5A-42B666FA4D69}">
      <dsp:nvSpPr>
        <dsp:cNvPr id="0" name=""/>
        <dsp:cNvSpPr/>
      </dsp:nvSpPr>
      <dsp:spPr>
        <a:xfrm>
          <a:off x="6760833" y="3516348"/>
          <a:ext cx="1605670" cy="161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Información periódica sobre el avance en el cumplimiento del PCT.</a:t>
          </a:r>
          <a:endParaRPr lang="es-EC" sz="1200" kern="1200" dirty="0"/>
        </a:p>
      </dsp:txBody>
      <dsp:txXfrm>
        <a:off x="6807861" y="3563376"/>
        <a:ext cx="1511614" cy="1516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E647-33B7-4ADC-9789-760DFCD183C5}">
      <dsp:nvSpPr>
        <dsp:cNvPr id="0" name=""/>
        <dsp:cNvSpPr/>
      </dsp:nvSpPr>
      <dsp:spPr>
        <a:xfrm>
          <a:off x="0" y="131892"/>
          <a:ext cx="7147191" cy="768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4701" tIns="166624" rIns="5547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Régimen General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RISE</a:t>
          </a:r>
          <a:endParaRPr lang="es-EC" sz="1600" kern="1200" dirty="0"/>
        </a:p>
      </dsp:txBody>
      <dsp:txXfrm>
        <a:off x="0" y="131892"/>
        <a:ext cx="7147191" cy="768599"/>
      </dsp:txXfrm>
    </dsp:sp>
    <dsp:sp modelId="{04DD9AC6-3A92-4EA0-A93F-3468A6E5E1DA}">
      <dsp:nvSpPr>
        <dsp:cNvPr id="0" name=""/>
        <dsp:cNvSpPr/>
      </dsp:nvSpPr>
      <dsp:spPr>
        <a:xfrm>
          <a:off x="357359" y="13812"/>
          <a:ext cx="5003033" cy="236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103" tIns="0" rIns="1891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 de control de Catastro</a:t>
          </a:r>
          <a:endParaRPr lang="es-EC" sz="1600" kern="1200" dirty="0"/>
        </a:p>
      </dsp:txBody>
      <dsp:txXfrm>
        <a:off x="368887" y="25340"/>
        <a:ext cx="4979977" cy="213104"/>
      </dsp:txXfrm>
    </dsp:sp>
    <dsp:sp modelId="{3DDBAA39-3E64-4148-94BC-3B41F23E5D07}">
      <dsp:nvSpPr>
        <dsp:cNvPr id="0" name=""/>
        <dsp:cNvSpPr/>
      </dsp:nvSpPr>
      <dsp:spPr>
        <a:xfrm>
          <a:off x="0" y="1061772"/>
          <a:ext cx="7147191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B627CE-33F5-4436-A349-34903A110DA8}">
      <dsp:nvSpPr>
        <dsp:cNvPr id="0" name=""/>
        <dsp:cNvSpPr/>
      </dsp:nvSpPr>
      <dsp:spPr>
        <a:xfrm>
          <a:off x="357359" y="943692"/>
          <a:ext cx="5003033" cy="23616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103" tIns="0" rIns="1891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 de control de Facturación</a:t>
          </a:r>
          <a:endParaRPr lang="es-EC" sz="1600" kern="1200" dirty="0"/>
        </a:p>
      </dsp:txBody>
      <dsp:txXfrm>
        <a:off x="368887" y="955220"/>
        <a:ext cx="4979977" cy="213104"/>
      </dsp:txXfrm>
    </dsp:sp>
    <dsp:sp modelId="{CFCDFD5E-8D46-45F8-BB5B-7B65DECA0D3A}">
      <dsp:nvSpPr>
        <dsp:cNvPr id="0" name=""/>
        <dsp:cNvSpPr/>
      </dsp:nvSpPr>
      <dsp:spPr>
        <a:xfrm>
          <a:off x="0" y="1424652"/>
          <a:ext cx="7147191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F82F61-65C3-48E3-B3DE-BA9EB40231A5}">
      <dsp:nvSpPr>
        <dsp:cNvPr id="0" name=""/>
        <dsp:cNvSpPr/>
      </dsp:nvSpPr>
      <dsp:spPr>
        <a:xfrm>
          <a:off x="357359" y="1306572"/>
          <a:ext cx="5003033" cy="23616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103" tIns="0" rIns="1891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 de control de Deberes formales</a:t>
          </a:r>
          <a:endParaRPr lang="es-EC" sz="1600" kern="1200" dirty="0"/>
        </a:p>
      </dsp:txBody>
      <dsp:txXfrm>
        <a:off x="368887" y="1318100"/>
        <a:ext cx="4979977" cy="213104"/>
      </dsp:txXfrm>
    </dsp:sp>
    <dsp:sp modelId="{65876D6F-2379-4FC8-976F-4DB23838518B}">
      <dsp:nvSpPr>
        <dsp:cNvPr id="0" name=""/>
        <dsp:cNvSpPr/>
      </dsp:nvSpPr>
      <dsp:spPr>
        <a:xfrm>
          <a:off x="0" y="1787532"/>
          <a:ext cx="7147191" cy="26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4701" tIns="166624" rIns="5547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Activos en el exterior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Consumos especiales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Botellas plásticas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Salida de Divisas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IVA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Renta Sociedades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Renta Personas naturales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Retenciones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Herencias, legados y donaciones</a:t>
          </a:r>
          <a:endParaRPr lang="es-EC" sz="1600" kern="1200" dirty="0"/>
        </a:p>
      </dsp:txBody>
      <dsp:txXfrm>
        <a:off x="0" y="1787532"/>
        <a:ext cx="7147191" cy="2620800"/>
      </dsp:txXfrm>
    </dsp:sp>
    <dsp:sp modelId="{7FF124BC-F1EB-403D-BFFE-053570ED7D05}">
      <dsp:nvSpPr>
        <dsp:cNvPr id="0" name=""/>
        <dsp:cNvSpPr/>
      </dsp:nvSpPr>
      <dsp:spPr>
        <a:xfrm>
          <a:off x="357359" y="1669452"/>
          <a:ext cx="5003033" cy="23616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103" tIns="0" rIns="1891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 de control de Veracidad</a:t>
          </a:r>
          <a:endParaRPr lang="es-EC" sz="1600" kern="1200" dirty="0"/>
        </a:p>
      </dsp:txBody>
      <dsp:txXfrm>
        <a:off x="368887" y="1680980"/>
        <a:ext cx="4979977" cy="213104"/>
      </dsp:txXfrm>
    </dsp:sp>
    <dsp:sp modelId="{4CA68CEA-E8A7-480E-9EE3-C30A6DBD8FDD}">
      <dsp:nvSpPr>
        <dsp:cNvPr id="0" name=""/>
        <dsp:cNvSpPr/>
      </dsp:nvSpPr>
      <dsp:spPr>
        <a:xfrm>
          <a:off x="0" y="4569612"/>
          <a:ext cx="714719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4701" tIns="166624" rIns="5547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Vehículos motorizados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Patentes y regalías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Tierras rurales</a:t>
          </a:r>
          <a:endParaRPr lang="es-EC" sz="1600" kern="1200" dirty="0"/>
        </a:p>
      </dsp:txBody>
      <dsp:txXfrm>
        <a:off x="0" y="4569612"/>
        <a:ext cx="7147191" cy="1033200"/>
      </dsp:txXfrm>
    </dsp:sp>
    <dsp:sp modelId="{0387CC00-17C9-4DBF-BF7F-30912C3ECECC}">
      <dsp:nvSpPr>
        <dsp:cNvPr id="0" name=""/>
        <dsp:cNvSpPr/>
      </dsp:nvSpPr>
      <dsp:spPr>
        <a:xfrm>
          <a:off x="357359" y="4451532"/>
          <a:ext cx="5003033" cy="2361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103" tIns="0" rIns="1891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 de control de Pago</a:t>
          </a:r>
          <a:endParaRPr lang="es-EC" sz="1600" kern="1200" dirty="0"/>
        </a:p>
      </dsp:txBody>
      <dsp:txXfrm>
        <a:off x="368887" y="4463060"/>
        <a:ext cx="4979977" cy="21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6BBD4-81E4-4C13-9253-31C50E58EFBC}">
      <dsp:nvSpPr>
        <dsp:cNvPr id="0" name=""/>
        <dsp:cNvSpPr/>
      </dsp:nvSpPr>
      <dsp:spPr>
        <a:xfrm>
          <a:off x="634705" y="767389"/>
          <a:ext cx="3631003" cy="4271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F8B92E-CA15-4F54-A1BD-804E0CCD9576}">
      <dsp:nvSpPr>
        <dsp:cNvPr id="0" name=""/>
        <dsp:cNvSpPr/>
      </dsp:nvSpPr>
      <dsp:spPr>
        <a:xfrm>
          <a:off x="634705" y="927819"/>
          <a:ext cx="266746" cy="2667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2AA0F-421A-4D4F-BD8A-B6ACF4176E5F}">
      <dsp:nvSpPr>
        <dsp:cNvPr id="0" name=""/>
        <dsp:cNvSpPr/>
      </dsp:nvSpPr>
      <dsp:spPr>
        <a:xfrm>
          <a:off x="634705" y="216027"/>
          <a:ext cx="3631003" cy="767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Grandes contribuyentes</a:t>
          </a:r>
          <a:endParaRPr lang="es-EC" sz="2400" kern="1200" dirty="0"/>
        </a:p>
      </dsp:txBody>
      <dsp:txXfrm>
        <a:off x="634705" y="216027"/>
        <a:ext cx="3631003" cy="767389"/>
      </dsp:txXfrm>
    </dsp:sp>
    <dsp:sp modelId="{25983454-A705-4497-9D45-C78AA874F8E9}">
      <dsp:nvSpPr>
        <dsp:cNvPr id="0" name=""/>
        <dsp:cNvSpPr/>
      </dsp:nvSpPr>
      <dsp:spPr>
        <a:xfrm>
          <a:off x="634705" y="1387830"/>
          <a:ext cx="266740" cy="2667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89D374-8F65-451A-85DA-32C5914AF63A}">
      <dsp:nvSpPr>
        <dsp:cNvPr id="0" name=""/>
        <dsp:cNvSpPr/>
      </dsp:nvSpPr>
      <dsp:spPr>
        <a:xfrm>
          <a:off x="888875" y="1372082"/>
          <a:ext cx="3376833" cy="6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Impuestos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Renta, IVA, ICE, ISD</a:t>
          </a:r>
          <a:endParaRPr lang="es-EC" sz="1600" kern="1200" dirty="0"/>
        </a:p>
      </dsp:txBody>
      <dsp:txXfrm>
        <a:off x="888875" y="1372082"/>
        <a:ext cx="3376833" cy="621771"/>
      </dsp:txXfrm>
    </dsp:sp>
    <dsp:sp modelId="{2A843A00-CE03-41AE-888A-928B931AA1C9}">
      <dsp:nvSpPr>
        <dsp:cNvPr id="0" name=""/>
        <dsp:cNvSpPr/>
      </dsp:nvSpPr>
      <dsp:spPr>
        <a:xfrm>
          <a:off x="634705" y="2081747"/>
          <a:ext cx="266740" cy="2667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07906C-CCA0-4E61-8632-93C273B6E9E6}">
      <dsp:nvSpPr>
        <dsp:cNvPr id="0" name=""/>
        <dsp:cNvSpPr/>
      </dsp:nvSpPr>
      <dsp:spPr>
        <a:xfrm>
          <a:off x="888875" y="2090806"/>
          <a:ext cx="3376833" cy="6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Ejercicios fiscales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2009, 2010, 2011, 2012</a:t>
          </a:r>
          <a:endParaRPr lang="es-EC" sz="1600" kern="1200" dirty="0"/>
        </a:p>
      </dsp:txBody>
      <dsp:txXfrm>
        <a:off x="888875" y="2090806"/>
        <a:ext cx="3376833" cy="621771"/>
      </dsp:txXfrm>
    </dsp:sp>
    <dsp:sp modelId="{9DBC98BF-E8FE-4E8B-9B7C-8A6E864C2A3F}">
      <dsp:nvSpPr>
        <dsp:cNvPr id="0" name=""/>
        <dsp:cNvSpPr/>
      </dsp:nvSpPr>
      <dsp:spPr>
        <a:xfrm>
          <a:off x="634705" y="2838780"/>
          <a:ext cx="266740" cy="2667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DBEBE3-7882-4092-A5E0-26893992503F}">
      <dsp:nvSpPr>
        <dsp:cNvPr id="0" name=""/>
        <dsp:cNvSpPr/>
      </dsp:nvSpPr>
      <dsp:spPr>
        <a:xfrm>
          <a:off x="888875" y="2618588"/>
          <a:ext cx="3376833" cy="6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Estrategia relevante</a:t>
          </a:r>
          <a:endParaRPr lang="es-EC" sz="1600" b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Auditorías focalizadas</a:t>
          </a:r>
          <a:endParaRPr lang="es-EC" sz="1600" kern="1200" dirty="0"/>
        </a:p>
      </dsp:txBody>
      <dsp:txXfrm>
        <a:off x="888875" y="2618588"/>
        <a:ext cx="3376833" cy="621771"/>
      </dsp:txXfrm>
    </dsp:sp>
    <dsp:sp modelId="{316E4CFD-67C5-4126-AE14-801DA536C7C6}">
      <dsp:nvSpPr>
        <dsp:cNvPr id="0" name=""/>
        <dsp:cNvSpPr/>
      </dsp:nvSpPr>
      <dsp:spPr>
        <a:xfrm>
          <a:off x="4447259" y="767389"/>
          <a:ext cx="3631003" cy="42717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D27F09-5987-435C-B0B1-68F471B2B0C1}">
      <dsp:nvSpPr>
        <dsp:cNvPr id="0" name=""/>
        <dsp:cNvSpPr/>
      </dsp:nvSpPr>
      <dsp:spPr>
        <a:xfrm>
          <a:off x="4447259" y="927819"/>
          <a:ext cx="266746" cy="2667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7884A-EFA4-4B86-836B-01FC9D75406C}">
      <dsp:nvSpPr>
        <dsp:cNvPr id="0" name=""/>
        <dsp:cNvSpPr/>
      </dsp:nvSpPr>
      <dsp:spPr>
        <a:xfrm>
          <a:off x="4447259" y="216027"/>
          <a:ext cx="3631003" cy="767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Contribuyentes especiales</a:t>
          </a:r>
          <a:endParaRPr lang="es-EC" sz="2400" kern="1200" dirty="0"/>
        </a:p>
      </dsp:txBody>
      <dsp:txXfrm>
        <a:off x="4447259" y="216027"/>
        <a:ext cx="3631003" cy="767389"/>
      </dsp:txXfrm>
    </dsp:sp>
    <dsp:sp modelId="{9F5A7C9D-1D76-42A9-B04C-ADF8849A9D61}">
      <dsp:nvSpPr>
        <dsp:cNvPr id="0" name=""/>
        <dsp:cNvSpPr/>
      </dsp:nvSpPr>
      <dsp:spPr>
        <a:xfrm>
          <a:off x="4447259" y="1387830"/>
          <a:ext cx="266740" cy="2667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FEC2BC-D403-4EB6-BEEE-53905EDC477D}">
      <dsp:nvSpPr>
        <dsp:cNvPr id="0" name=""/>
        <dsp:cNvSpPr/>
      </dsp:nvSpPr>
      <dsp:spPr>
        <a:xfrm>
          <a:off x="4701429" y="1372082"/>
          <a:ext cx="3376833" cy="6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Impuestos</a:t>
          </a:r>
          <a:endParaRPr lang="es-EC" sz="1600" b="1" u="sng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Renta, IVA, ICE, ISD</a:t>
          </a:r>
        </a:p>
      </dsp:txBody>
      <dsp:txXfrm>
        <a:off x="4701429" y="1372082"/>
        <a:ext cx="3376833" cy="621771"/>
      </dsp:txXfrm>
    </dsp:sp>
    <dsp:sp modelId="{9E6A8C30-9807-4608-88FA-43C912BD376E}">
      <dsp:nvSpPr>
        <dsp:cNvPr id="0" name=""/>
        <dsp:cNvSpPr/>
      </dsp:nvSpPr>
      <dsp:spPr>
        <a:xfrm>
          <a:off x="4447259" y="2081747"/>
          <a:ext cx="266740" cy="2667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62834-90D6-496D-8820-74FF99E52966}">
      <dsp:nvSpPr>
        <dsp:cNvPr id="0" name=""/>
        <dsp:cNvSpPr/>
      </dsp:nvSpPr>
      <dsp:spPr>
        <a:xfrm>
          <a:off x="4701429" y="2090806"/>
          <a:ext cx="3376833" cy="62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Ejercicios fiscales priorizados</a:t>
          </a:r>
          <a:endParaRPr lang="es-EC" sz="1600" b="1" u="sng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2010, 2011, 2012, 2013</a:t>
          </a:r>
          <a:endParaRPr lang="es-EC" sz="1600" kern="1200" dirty="0"/>
        </a:p>
      </dsp:txBody>
      <dsp:txXfrm>
        <a:off x="4701429" y="2090806"/>
        <a:ext cx="3376833" cy="621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6BBD4-81E4-4C13-9253-31C50E58EFBC}">
      <dsp:nvSpPr>
        <dsp:cNvPr id="0" name=""/>
        <dsp:cNvSpPr/>
      </dsp:nvSpPr>
      <dsp:spPr>
        <a:xfrm>
          <a:off x="458775" y="781393"/>
          <a:ext cx="3697264" cy="4349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F8B92E-CA15-4F54-A1BD-804E0CCD9576}">
      <dsp:nvSpPr>
        <dsp:cNvPr id="0" name=""/>
        <dsp:cNvSpPr/>
      </dsp:nvSpPr>
      <dsp:spPr>
        <a:xfrm>
          <a:off x="458775" y="944751"/>
          <a:ext cx="271614" cy="271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2AA0F-421A-4D4F-BD8A-B6ACF4176E5F}">
      <dsp:nvSpPr>
        <dsp:cNvPr id="0" name=""/>
        <dsp:cNvSpPr/>
      </dsp:nvSpPr>
      <dsp:spPr>
        <a:xfrm>
          <a:off x="458775" y="216023"/>
          <a:ext cx="3697264" cy="78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Sociedades</a:t>
          </a:r>
          <a:endParaRPr lang="es-EC" sz="2400" kern="1200" dirty="0"/>
        </a:p>
      </dsp:txBody>
      <dsp:txXfrm>
        <a:off x="458775" y="216023"/>
        <a:ext cx="3697264" cy="781393"/>
      </dsp:txXfrm>
    </dsp:sp>
    <dsp:sp modelId="{25983454-A705-4497-9D45-C78AA874F8E9}">
      <dsp:nvSpPr>
        <dsp:cNvPr id="0" name=""/>
        <dsp:cNvSpPr/>
      </dsp:nvSpPr>
      <dsp:spPr>
        <a:xfrm>
          <a:off x="458775" y="1364960"/>
          <a:ext cx="271607" cy="271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89D374-8F65-451A-85DA-32C5914AF63A}">
      <dsp:nvSpPr>
        <dsp:cNvPr id="0" name=""/>
        <dsp:cNvSpPr/>
      </dsp:nvSpPr>
      <dsp:spPr>
        <a:xfrm>
          <a:off x="717584" y="1348921"/>
          <a:ext cx="3438456" cy="6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Impuestos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Renta, IVA, ICE, IRBP</a:t>
          </a:r>
          <a:endParaRPr lang="es-EC" sz="1600" kern="1200" dirty="0"/>
        </a:p>
      </dsp:txBody>
      <dsp:txXfrm>
        <a:off x="717584" y="1348921"/>
        <a:ext cx="3438456" cy="633118"/>
      </dsp:txXfrm>
    </dsp:sp>
    <dsp:sp modelId="{2A843A00-CE03-41AE-888A-928B931AA1C9}">
      <dsp:nvSpPr>
        <dsp:cNvPr id="0" name=""/>
        <dsp:cNvSpPr/>
      </dsp:nvSpPr>
      <dsp:spPr>
        <a:xfrm>
          <a:off x="458775" y="2119736"/>
          <a:ext cx="271607" cy="271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07906C-CCA0-4E61-8632-93C273B6E9E6}">
      <dsp:nvSpPr>
        <dsp:cNvPr id="0" name=""/>
        <dsp:cNvSpPr/>
      </dsp:nvSpPr>
      <dsp:spPr>
        <a:xfrm>
          <a:off x="717584" y="2031177"/>
          <a:ext cx="3438456" cy="6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Ejercicios fiscales</a:t>
          </a:r>
          <a:endParaRPr lang="es-EC" sz="1600" b="1" u="sng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2011, 2012, 2013</a:t>
          </a:r>
          <a:endParaRPr lang="es-EC" sz="1600" kern="1200" dirty="0"/>
        </a:p>
      </dsp:txBody>
      <dsp:txXfrm>
        <a:off x="717584" y="2031177"/>
        <a:ext cx="3438456" cy="633118"/>
      </dsp:txXfrm>
    </dsp:sp>
    <dsp:sp modelId="{316E4CFD-67C5-4126-AE14-801DA536C7C6}">
      <dsp:nvSpPr>
        <dsp:cNvPr id="0" name=""/>
        <dsp:cNvSpPr/>
      </dsp:nvSpPr>
      <dsp:spPr>
        <a:xfrm>
          <a:off x="4340903" y="781393"/>
          <a:ext cx="3697264" cy="43497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D27F09-5987-435C-B0B1-68F471B2B0C1}">
      <dsp:nvSpPr>
        <dsp:cNvPr id="0" name=""/>
        <dsp:cNvSpPr/>
      </dsp:nvSpPr>
      <dsp:spPr>
        <a:xfrm>
          <a:off x="4340903" y="944751"/>
          <a:ext cx="271614" cy="271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7884A-EFA4-4B86-836B-01FC9D75406C}">
      <dsp:nvSpPr>
        <dsp:cNvPr id="0" name=""/>
        <dsp:cNvSpPr/>
      </dsp:nvSpPr>
      <dsp:spPr>
        <a:xfrm>
          <a:off x="4340903" y="216023"/>
          <a:ext cx="3697264" cy="78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Personas naturales</a:t>
          </a:r>
          <a:endParaRPr lang="es-EC" sz="2400" kern="1200" dirty="0"/>
        </a:p>
      </dsp:txBody>
      <dsp:txXfrm>
        <a:off x="4340903" y="216023"/>
        <a:ext cx="3697264" cy="781393"/>
      </dsp:txXfrm>
    </dsp:sp>
    <dsp:sp modelId="{9F5A7C9D-1D76-42A9-B04C-ADF8849A9D61}">
      <dsp:nvSpPr>
        <dsp:cNvPr id="0" name=""/>
        <dsp:cNvSpPr/>
      </dsp:nvSpPr>
      <dsp:spPr>
        <a:xfrm>
          <a:off x="4340903" y="1413156"/>
          <a:ext cx="271607" cy="271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FEC2BC-D403-4EB6-BEEE-53905EDC477D}">
      <dsp:nvSpPr>
        <dsp:cNvPr id="0" name=""/>
        <dsp:cNvSpPr/>
      </dsp:nvSpPr>
      <dsp:spPr>
        <a:xfrm>
          <a:off x="4599712" y="1397120"/>
          <a:ext cx="3438456" cy="6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Impuestos</a:t>
          </a:r>
          <a:endParaRPr lang="es-EC" sz="1600" b="1" u="sng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u="none" kern="1200" dirty="0" smtClean="0"/>
            <a:t>Renta, IVA, </a:t>
          </a:r>
          <a:r>
            <a:rPr lang="es-MX" sz="1600" b="0" u="none" kern="1200" dirty="0" smtClean="0"/>
            <a:t>IVM, Impuesto a las herencias, legados y donaciones, ITR</a:t>
          </a:r>
        </a:p>
      </dsp:txBody>
      <dsp:txXfrm>
        <a:off x="4599712" y="1397120"/>
        <a:ext cx="3438456" cy="633118"/>
      </dsp:txXfrm>
    </dsp:sp>
    <dsp:sp modelId="{9E6A8C30-9807-4608-88FA-43C912BD376E}">
      <dsp:nvSpPr>
        <dsp:cNvPr id="0" name=""/>
        <dsp:cNvSpPr/>
      </dsp:nvSpPr>
      <dsp:spPr>
        <a:xfrm>
          <a:off x="4340903" y="2119736"/>
          <a:ext cx="271607" cy="271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62834-90D6-496D-8820-74FF99E52966}">
      <dsp:nvSpPr>
        <dsp:cNvPr id="0" name=""/>
        <dsp:cNvSpPr/>
      </dsp:nvSpPr>
      <dsp:spPr>
        <a:xfrm>
          <a:off x="4599712" y="2031177"/>
          <a:ext cx="3438456" cy="63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u="sng" kern="1200" dirty="0" smtClean="0"/>
            <a:t>Ejercicios fiscales</a:t>
          </a:r>
          <a:endParaRPr lang="es-EC" sz="1600" b="1" u="sng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2011, 2012, 2013</a:t>
          </a:r>
          <a:endParaRPr lang="es-EC" sz="1600" kern="1200" dirty="0"/>
        </a:p>
      </dsp:txBody>
      <dsp:txXfrm>
        <a:off x="4599712" y="2031177"/>
        <a:ext cx="3438456" cy="633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o de bloques interconectados"/>
  <dgm:desc val="Se usa para mostrar pasos secuenciales en un proceso Funciona mejor con pequeñas cantidades de texto de Nivel 1 y cantidades medias de texto de Ni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415" cy="4892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084" y="1"/>
            <a:ext cx="2890414" cy="4892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 smtClean="0"/>
            </a:lvl1pPr>
          </a:lstStyle>
          <a:p>
            <a:pPr>
              <a:defRPr/>
            </a:pPr>
            <a:fld id="{C6BBEDD2-ADA5-44BD-BA72-CCA94BEFA90A}" type="datetimeFigureOut">
              <a:rPr lang="es-ES"/>
              <a:pPr>
                <a:defRPr/>
              </a:pPr>
              <a:t>10/04/2013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284984"/>
            <a:ext cx="2890415" cy="48926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084" y="9284984"/>
            <a:ext cx="2890414" cy="48926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387CB5A-99E5-4D67-9A32-A87AD46F41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65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90415" cy="4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74" y="1"/>
            <a:ext cx="2890415" cy="4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849" y="4643281"/>
            <a:ext cx="4889393" cy="439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86562"/>
            <a:ext cx="2890415" cy="4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74" y="9286562"/>
            <a:ext cx="2890415" cy="4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399E0A-AD68-4373-B68E-F94A855BFA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963476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BF123-5258-4124-8935-F51317D64B50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03" y="4643025"/>
            <a:ext cx="5332884" cy="4398894"/>
          </a:xfrm>
          <a:noFill/>
          <a:ln/>
        </p:spPr>
        <p:txBody>
          <a:bodyPr lIns="93034" tIns="46517" rIns="93034" bIns="46517"/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20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21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22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23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24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25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26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27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28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29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03" y="4643025"/>
            <a:ext cx="5332884" cy="4398894"/>
          </a:xfrm>
          <a:noFill/>
          <a:ln/>
        </p:spPr>
        <p:txBody>
          <a:bodyPr lIns="93034" tIns="46517" rIns="93034" bIns="46517"/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31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32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33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34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35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36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37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38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39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Cambiar la palabra encontrado – definido, diseñado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22A8F-5CB1-429F-9F15-6993E4537514}" type="slidenum">
              <a:rPr lang="es-EC" smtClean="0"/>
              <a:pPr/>
              <a:t>44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03" y="4643025"/>
            <a:ext cx="5332884" cy="4398894"/>
          </a:xfrm>
          <a:noFill/>
          <a:ln/>
        </p:spPr>
        <p:txBody>
          <a:bodyPr lIns="93034" tIns="46517" rIns="93034" bIns="46517"/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Selección geográfica</a:t>
            </a:r>
          </a:p>
          <a:p>
            <a:r>
              <a:rPr lang="es-EC" dirty="0" smtClean="0"/>
              <a:t>Selección e casos (con fuentes del </a:t>
            </a:r>
            <a:r>
              <a:rPr lang="es-EC" dirty="0" err="1" smtClean="0"/>
              <a:t>sri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22A8F-5CB1-429F-9F15-6993E4537514}" type="slidenum">
              <a:rPr lang="es-EC" smtClean="0"/>
              <a:pPr/>
              <a:t>47</a:t>
            </a:fld>
            <a:endParaRPr lang="es-EC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Poner número de controles</a:t>
            </a:r>
            <a:r>
              <a:rPr lang="es-EC" baseline="0" dirty="0" smtClean="0"/>
              <a:t> realizados. Cuantificar cada actuación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22A8F-5CB1-429F-9F15-6993E4537514}" type="slidenum">
              <a:rPr lang="es-EC" smtClean="0"/>
              <a:pPr/>
              <a:t>48</a:t>
            </a:fld>
            <a:endParaRPr lang="es-EC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Poner número de controles</a:t>
            </a:r>
            <a:r>
              <a:rPr lang="es-EC" baseline="0" dirty="0" smtClean="0"/>
              <a:t> realizados. Cuantificar cada actuación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22A8F-5CB1-429F-9F15-6993E4537514}" type="slidenum">
              <a:rPr lang="es-EC" smtClean="0"/>
              <a:pPr/>
              <a:t>49</a:t>
            </a:fld>
            <a:endParaRPr lang="es-EC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Compara con crecimiento</a:t>
            </a:r>
            <a:r>
              <a:rPr lang="es-EC" baseline="0" dirty="0" smtClean="0"/>
              <a:t> PEA </a:t>
            </a:r>
          </a:p>
          <a:p>
            <a:r>
              <a:rPr lang="es-EC" baseline="0" dirty="0" smtClean="0"/>
              <a:t>Cruzar con la recaudación de los nuevos inscritos para ver el efecto de los mismos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22A8F-5CB1-429F-9F15-6993E4537514}" type="slidenum">
              <a:rPr lang="es-EC" smtClean="0"/>
              <a:pPr/>
              <a:t>50</a:t>
            </a:fld>
            <a:endParaRPr lang="es-EC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Compara con crecimiento</a:t>
            </a:r>
            <a:r>
              <a:rPr lang="es-EC" baseline="0" dirty="0" smtClean="0"/>
              <a:t> PEA </a:t>
            </a:r>
          </a:p>
          <a:p>
            <a:r>
              <a:rPr lang="es-EC" baseline="0" dirty="0" smtClean="0"/>
              <a:t>Cruzar con la recaudación de los nuevos inscritos para ver el efecto de los mismos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22A8F-5CB1-429F-9F15-6993E4537514}" type="slidenum">
              <a:rPr lang="es-EC" smtClean="0"/>
              <a:pPr/>
              <a:t>51</a:t>
            </a:fld>
            <a:endParaRPr lang="es-EC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Verificar que tenga actividad económica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94091-7E30-4EDE-AE3C-F13B1FD81FAD}" type="slidenum">
              <a:rPr lang="es-EC" smtClean="0"/>
              <a:pPr/>
              <a:t>53</a:t>
            </a:fld>
            <a:endParaRPr lang="es-EC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C6B1-89EA-4A6C-A189-70AB0FCAE38B}" type="slidenum">
              <a:rPr lang="es-EC" smtClean="0"/>
              <a:pPr/>
              <a:t>74</a:t>
            </a:fld>
            <a:endParaRPr lang="es-EC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C6B1-89EA-4A6C-A189-70AB0FCAE38B}" type="slidenum">
              <a:rPr lang="es-EC" smtClean="0"/>
              <a:pPr/>
              <a:t>75</a:t>
            </a:fld>
            <a:endParaRPr lang="es-EC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B65FE-5EEA-48FC-A5A6-8A85BCE6A8F7}" type="slidenum">
              <a:rPr lang="es-ES_tradnl"/>
              <a:pPr/>
              <a:t>82</a:t>
            </a:fld>
            <a:endParaRPr lang="es-ES_trad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03" y="4643025"/>
            <a:ext cx="5332884" cy="4398894"/>
          </a:xfrm>
          <a:noFill/>
          <a:ln/>
        </p:spPr>
        <p:txBody>
          <a:bodyPr lIns="93034" tIns="46517" rIns="93034" bIns="46517"/>
          <a:lstStyle/>
          <a:p>
            <a:endParaRPr lang="es-P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0" Type="http://schemas.openxmlformats.org/officeDocument/2006/relationships/diagramQuickStyle" Target="../diagrams/quickStyle10.xml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4" Type="http://schemas.openxmlformats.org/officeDocument/2006/relationships/slide" Target="slide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Data" Target="../diagrams/data3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6" Type="http://schemas.openxmlformats.org/officeDocument/2006/relationships/diagramColors" Target="../diagrams/colors3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5" Type="http://schemas.openxmlformats.org/officeDocument/2006/relationships/diagramQuickStyle" Target="../diagrams/quickStyle3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1.png"/><Relationship Id="rId9" Type="http://schemas.openxmlformats.org/officeDocument/2006/relationships/diagramData" Target="../diagrams/data2.xml"/><Relationship Id="rId1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Relationship Id="rId9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cid:image001.jpg@01CB704A.B3071DF0" TargetMode="Externa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40.gif"/><Relationship Id="rId5" Type="http://schemas.openxmlformats.org/officeDocument/2006/relationships/diagramQuickStyle" Target="../diagrams/quickStyle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42.emf"/><Relationship Id="rId9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diagramData" Target="../diagrams/data17.xml"/><Relationship Id="rId7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8.xml"/><Relationship Id="rId7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Data" Target="../diagrams/data21.xml"/><Relationship Id="rId7" Type="http://schemas.openxmlformats.org/officeDocument/2006/relationships/diagramData" Target="../diagrams/data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image" Target="../media/image49.gif"/><Relationship Id="rId5" Type="http://schemas.openxmlformats.org/officeDocument/2006/relationships/diagramQuickStyle" Target="../diagrams/quickStyle21.xml"/><Relationship Id="rId10" Type="http://schemas.openxmlformats.org/officeDocument/2006/relationships/diagramColors" Target="../diagrams/colors22.xml"/><Relationship Id="rId4" Type="http://schemas.openxmlformats.org/officeDocument/2006/relationships/diagramLayout" Target="../diagrams/layout21.xml"/><Relationship Id="rId9" Type="http://schemas.openxmlformats.org/officeDocument/2006/relationships/diagramQuickStyle" Target="../diagrams/quickStyle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38.gif"/><Relationship Id="rId4" Type="http://schemas.openxmlformats.org/officeDocument/2006/relationships/image" Target="../media/image5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38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61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64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5085184"/>
            <a:ext cx="771939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FISCALIZACIÓN</a:t>
            </a:r>
            <a:r>
              <a:rPr kumimoji="0" lang="es-ES_tradnl" sz="29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MASIVA</a:t>
            </a:r>
            <a:endParaRPr kumimoji="0" lang="es-ES_tradnl" sz="29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_tradnl" sz="29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2200" b="1" i="1" noProof="0" dirty="0" smtClean="0">
                <a:solidFill>
                  <a:schemeClr val="bg1"/>
                </a:solidFill>
                <a:latin typeface="+mn-lt"/>
                <a:ea typeface="+mn-ea"/>
              </a:rPr>
              <a:t>Dirección Nacional de Gestión Tributaria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2200" b="1" i="1" noProof="0" dirty="0" smtClean="0">
                <a:solidFill>
                  <a:schemeClr val="bg1"/>
                </a:solidFill>
                <a:latin typeface="+mn-lt"/>
                <a:ea typeface="+mn-ea"/>
              </a:rPr>
              <a:t>Departamento de Control Tributario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2200" b="1" i="1" dirty="0" smtClean="0">
                <a:solidFill>
                  <a:schemeClr val="bg1"/>
                </a:solidFill>
                <a:latin typeface="+mn-lt"/>
                <a:ea typeface="+mn-ea"/>
              </a:rPr>
              <a:t>Abril </a:t>
            </a:r>
            <a:r>
              <a:rPr kumimoji="0" lang="es-ES_tradnl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072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8 Título"/>
          <p:cNvSpPr txBox="1">
            <a:spLocks/>
          </p:cNvSpPr>
          <p:nvPr/>
        </p:nvSpPr>
        <p:spPr>
          <a:xfrm>
            <a:off x="914400" y="5877272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</a:t>
            </a:r>
            <a:endParaRPr lang="es-EC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Arco"/>
          <p:cNvSpPr/>
          <p:nvPr/>
        </p:nvSpPr>
        <p:spPr>
          <a:xfrm>
            <a:off x="425695" y="200329"/>
            <a:ext cx="924415" cy="924415"/>
          </a:xfrm>
          <a:prstGeom prst="arc">
            <a:avLst>
              <a:gd name="adj1" fmla="val 13200000"/>
              <a:gd name="adj2" fmla="val 1920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Arco"/>
          <p:cNvSpPr/>
          <p:nvPr/>
        </p:nvSpPr>
        <p:spPr>
          <a:xfrm>
            <a:off x="425695" y="200329"/>
            <a:ext cx="924415" cy="924415"/>
          </a:xfrm>
          <a:prstGeom prst="arc">
            <a:avLst>
              <a:gd name="adj1" fmla="val 2400000"/>
              <a:gd name="adj2" fmla="val 840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Forma libre"/>
          <p:cNvSpPr/>
          <p:nvPr/>
        </p:nvSpPr>
        <p:spPr>
          <a:xfrm>
            <a:off x="-36512" y="366724"/>
            <a:ext cx="1848830" cy="591625"/>
          </a:xfrm>
          <a:custGeom>
            <a:avLst/>
            <a:gdLst>
              <a:gd name="connsiteX0" fmla="*/ 0 w 1848830"/>
              <a:gd name="connsiteY0" fmla="*/ 0 h 591625"/>
              <a:gd name="connsiteX1" fmla="*/ 1848830 w 1848830"/>
              <a:gd name="connsiteY1" fmla="*/ 0 h 591625"/>
              <a:gd name="connsiteX2" fmla="*/ 1848830 w 1848830"/>
              <a:gd name="connsiteY2" fmla="*/ 591625 h 591625"/>
              <a:gd name="connsiteX3" fmla="*/ 0 w 1848830"/>
              <a:gd name="connsiteY3" fmla="*/ 591625 h 591625"/>
              <a:gd name="connsiteX4" fmla="*/ 0 w 1848830"/>
              <a:gd name="connsiteY4" fmla="*/ 0 h 59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830" h="591625">
                <a:moveTo>
                  <a:pt x="0" y="0"/>
                </a:moveTo>
                <a:lnTo>
                  <a:pt x="1848830" y="0"/>
                </a:lnTo>
                <a:lnTo>
                  <a:pt x="1848830" y="591625"/>
                </a:lnTo>
                <a:lnTo>
                  <a:pt x="0" y="59162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800" kern="1200" dirty="0" smtClean="0"/>
              <a:t>Ejecución</a:t>
            </a:r>
          </a:p>
        </p:txBody>
      </p:sp>
      <p:graphicFrame>
        <p:nvGraphicFramePr>
          <p:cNvPr id="29" name="28 Diagrama"/>
          <p:cNvGraphicFramePr/>
          <p:nvPr>
            <p:extLst>
              <p:ext uri="{D42A27DB-BD31-4B8C-83A1-F6EECF244321}">
                <p14:modId xmlns="" xmlns:p14="http://schemas.microsoft.com/office/powerpoint/2010/main" val="3824857314"/>
              </p:ext>
            </p:extLst>
          </p:nvPr>
        </p:nvGraphicFramePr>
        <p:xfrm>
          <a:off x="1745289" y="116633"/>
          <a:ext cx="714719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45960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680745094"/>
              </p:ext>
            </p:extLst>
          </p:nvPr>
        </p:nvGraphicFramePr>
        <p:xfrm>
          <a:off x="179512" y="-171400"/>
          <a:ext cx="87129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8 Título"/>
          <p:cNvSpPr txBox="1">
            <a:spLocks/>
          </p:cNvSpPr>
          <p:nvPr/>
        </p:nvSpPr>
        <p:spPr>
          <a:xfrm>
            <a:off x="914400" y="5877272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contribuyentes</a:t>
            </a:r>
            <a:endParaRPr lang="es-EC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3837530906"/>
              </p:ext>
            </p:extLst>
          </p:nvPr>
        </p:nvGraphicFramePr>
        <p:xfrm>
          <a:off x="323528" y="3068960"/>
          <a:ext cx="84969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3412849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Actuaciones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180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8 Título"/>
          <p:cNvSpPr txBox="1">
            <a:spLocks/>
          </p:cNvSpPr>
          <p:nvPr/>
        </p:nvSpPr>
        <p:spPr>
          <a:xfrm>
            <a:off x="914400" y="5877272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por brecha</a:t>
            </a:r>
            <a:endParaRPr lang="es-EC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542" b="6205"/>
          <a:stretch/>
        </p:blipFill>
        <p:spPr bwMode="auto">
          <a:xfrm>
            <a:off x="766763" y="465302"/>
            <a:ext cx="7621661" cy="493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5204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8 Título"/>
          <p:cNvSpPr txBox="1">
            <a:spLocks/>
          </p:cNvSpPr>
          <p:nvPr/>
        </p:nvSpPr>
        <p:spPr>
          <a:xfrm>
            <a:off x="357158" y="5877272"/>
            <a:ext cx="878684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cobertura por proceso</a:t>
            </a:r>
            <a:endParaRPr lang="es-EC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01122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25204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8 Título"/>
          <p:cNvSpPr txBox="1">
            <a:spLocks/>
          </p:cNvSpPr>
          <p:nvPr/>
        </p:nvSpPr>
        <p:spPr>
          <a:xfrm>
            <a:off x="357158" y="5877272"/>
            <a:ext cx="878684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cobertura por proceso</a:t>
            </a:r>
            <a:endParaRPr lang="es-EC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428603"/>
            <a:ext cx="8643999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25204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8 Título"/>
          <p:cNvSpPr txBox="1">
            <a:spLocks/>
          </p:cNvSpPr>
          <p:nvPr/>
        </p:nvSpPr>
        <p:spPr>
          <a:xfrm>
            <a:off x="914400" y="5877272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actuaciones</a:t>
            </a:r>
          </a:p>
          <a:p>
            <a:pPr algn="l"/>
            <a:r>
              <a:rPr lang="es-MX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</a:t>
            </a:r>
            <a:endParaRPr lang="es-EC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57789" y="443711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+mn-lt"/>
              </a:rPr>
              <a:t>Fuente: Departamento de Control Tributario – Área de Programación CT</a:t>
            </a:r>
          </a:p>
          <a:p>
            <a:r>
              <a:rPr lang="es-EC" sz="1200" dirty="0" smtClean="0">
                <a:latin typeface="+mn-lt"/>
              </a:rPr>
              <a:t>Dato año 2013 proyectado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14356"/>
            <a:ext cx="5240337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32137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8496944" cy="525658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/>
          <p:nvPr/>
        </p:nvSpPr>
        <p:spPr>
          <a:xfrm>
            <a:off x="4143372" y="2928934"/>
            <a:ext cx="4071966" cy="857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Herramientas e Información para el Control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1071538" y="1928802"/>
            <a:ext cx="2143140" cy="2500330"/>
            <a:chOff x="2357422" y="1643050"/>
            <a:chExt cx="1702645" cy="2277547"/>
          </a:xfrm>
        </p:grpSpPr>
        <p:sp>
          <p:nvSpPr>
            <p:cNvPr id="5" name="Oval 4"/>
            <p:cNvSpPr/>
            <p:nvPr/>
          </p:nvSpPr>
          <p:spPr>
            <a:xfrm>
              <a:off x="2357422" y="1960454"/>
              <a:ext cx="1702645" cy="17835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      </a:t>
              </a:r>
            </a:p>
          </p:txBody>
        </p:sp>
        <p:sp>
          <p:nvSpPr>
            <p:cNvPr id="6" name="TextBox 16"/>
            <p:cNvSpPr txBox="1"/>
            <p:nvPr/>
          </p:nvSpPr>
          <p:spPr>
            <a:xfrm>
              <a:off x="2685971" y="1643050"/>
              <a:ext cx="1008975" cy="227754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s-ES" sz="14200" b="1" dirty="0" smtClean="0">
                  <a:solidFill>
                    <a:schemeClr val="bg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2</a:t>
              </a:r>
              <a:endParaRPr lang="es-ES" sz="14200" b="1" dirty="0">
                <a:solidFill>
                  <a:schemeClr val="bg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" name="Oval 20"/>
            <p:cNvSpPr/>
            <p:nvPr/>
          </p:nvSpPr>
          <p:spPr>
            <a:xfrm>
              <a:off x="2560448" y="2005290"/>
              <a:ext cx="1310435" cy="1122998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cxnSp>
        <p:nvCxnSpPr>
          <p:cNvPr id="5" name="Straight Connector 9"/>
          <p:cNvCxnSpPr/>
          <p:nvPr/>
        </p:nvCxnSpPr>
        <p:spPr>
          <a:xfrm flipV="1">
            <a:off x="1566525" y="2898569"/>
            <a:ext cx="5813451" cy="45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5"/>
          <p:cNvGrpSpPr/>
          <p:nvPr/>
        </p:nvGrpSpPr>
        <p:grpSpPr>
          <a:xfrm>
            <a:off x="500066" y="1571612"/>
            <a:ext cx="1714480" cy="2214578"/>
            <a:chOff x="749210" y="1557456"/>
            <a:chExt cx="2071702" cy="2554559"/>
          </a:xfrm>
        </p:grpSpPr>
        <p:sp>
          <p:nvSpPr>
            <p:cNvPr id="7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1121393" y="1557456"/>
              <a:ext cx="1219198" cy="255455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s-ES" sz="142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749210" y="2510027"/>
              <a:ext cx="2071702" cy="89308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s-EC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Oval 18"/>
            <p:cNvSpPr/>
            <p:nvPr/>
          </p:nvSpPr>
          <p:spPr>
            <a:xfrm>
              <a:off x="871414" y="202543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6441256" y="1643050"/>
            <a:ext cx="1702644" cy="2214578"/>
            <a:chOff x="3543300" y="1591943"/>
            <a:chExt cx="2057400" cy="2554559"/>
          </a:xfrm>
        </p:grpSpPr>
        <p:sp>
          <p:nvSpPr>
            <p:cNvPr id="1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55455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s-ES" sz="142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s-ES" sz="142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594910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3500430" y="1643050"/>
            <a:ext cx="4598568" cy="2277547"/>
            <a:chOff x="7705760" y="1587511"/>
            <a:chExt cx="5556705" cy="2627195"/>
          </a:xfrm>
        </p:grpSpPr>
        <p:sp>
          <p:nvSpPr>
            <p:cNvPr id="19" name="Oval 4"/>
            <p:cNvSpPr/>
            <p:nvPr/>
          </p:nvSpPr>
          <p:spPr>
            <a:xfrm>
              <a:off x="7705760" y="1917132"/>
              <a:ext cx="2057400" cy="2057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      </a:t>
              </a: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8137372" y="1587511"/>
              <a:ext cx="1219200" cy="262719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s-ES" sz="14200" b="1" dirty="0" smtClean="0">
                  <a:solidFill>
                    <a:schemeClr val="bg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2</a:t>
              </a:r>
              <a:endParaRPr lang="es-ES" sz="14200" b="1" dirty="0">
                <a:solidFill>
                  <a:schemeClr val="bg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11331305" y="2658778"/>
              <a:ext cx="1931160" cy="66569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APLICACIÓN  Y USO DE LA INFORMACIÓN</a:t>
              </a:r>
            </a:p>
          </p:txBody>
        </p:sp>
        <p:sp>
          <p:nvSpPr>
            <p:cNvPr id="22" name="Oval 20"/>
            <p:cNvSpPr/>
            <p:nvPr/>
          </p:nvSpPr>
          <p:spPr>
            <a:xfrm>
              <a:off x="7964727" y="191713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sp>
        <p:nvSpPr>
          <p:cNvPr id="23" name="TextBox 12"/>
          <p:cNvSpPr txBox="1"/>
          <p:nvPr/>
        </p:nvSpPr>
        <p:spPr>
          <a:xfrm>
            <a:off x="500066" y="2428867"/>
            <a:ext cx="1714480" cy="7742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VISIÓN GENERAL</a:t>
            </a: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3545332" y="2566149"/>
            <a:ext cx="1598172" cy="5770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HERRAMIENTAS PARA EL CONTROL</a:t>
            </a:r>
            <a:endParaRPr lang="es-EC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957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20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Antecedentes</a:t>
            </a:r>
            <a:endParaRPr lang="es-EC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7890" name="Picture 2" descr="https://sriintra01/image/image_gallery?uuid=f1f9dbea-ba2a-4618-89cc-d9de4d6b03a0&amp;groupId=10167&amp;t=128095461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214578" cy="100013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86116" y="2428868"/>
            <a:ext cx="4643470" cy="147732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s-EC" sz="1800" dirty="0" smtClean="0">
                <a:latin typeface="+mn-lt"/>
              </a:rPr>
              <a:t>Proyectos </a:t>
            </a:r>
            <a:r>
              <a:rPr lang="es-EC" sz="1800" dirty="0" smtClean="0">
                <a:latin typeface="+mn-lt"/>
              </a:rPr>
              <a:t>institucionales que generan soluciones integrales encaminadas a mejorar la operación, capacidad y cultura organizacional, a la vez que apoya la consolidación organizacional para el cumplimiento de sus objetivos y </a:t>
            </a:r>
            <a:r>
              <a:rPr lang="es-EC" sz="1800" dirty="0" smtClean="0">
                <a:latin typeface="+mn-lt"/>
              </a:rPr>
              <a:t>metas.</a:t>
            </a:r>
            <a:endParaRPr lang="es-EC" sz="1800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435769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>
                <a:latin typeface="+mn-lt"/>
              </a:rPr>
              <a:t>Alcance:</a:t>
            </a:r>
            <a:endParaRPr lang="es-EC" sz="2800" b="1" i="1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4929198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Procesos de Gestión </a:t>
            </a:r>
            <a:r>
              <a:rPr lang="es-EC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Tributaria</a:t>
            </a:r>
            <a:endParaRPr lang="es-EC" sz="3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00430" y="157161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>
                <a:latin typeface="+mn-lt"/>
              </a:rPr>
              <a:t>Que incluye:</a:t>
            </a:r>
            <a:endParaRPr lang="es-EC" sz="2800" b="1" i="1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21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+mn-lt"/>
              </a:rPr>
              <a:t>Antecedentes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890" name="Picture 2" descr="https://sriintra01/image/image_gallery?uuid=f1f9dbea-ba2a-4618-89cc-d9de4d6b03a0&amp;groupId=10167&amp;t=128095461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214578" cy="1000132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142976" y="2357430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Mejoramiento </a:t>
            </a:r>
            <a:r>
              <a:rPr lang="es-EC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del proceso de controles  extensivos.</a:t>
            </a:r>
            <a:endParaRPr lang="es-EC" sz="2400" dirty="0">
              <a:latin typeface="+mn-lt"/>
            </a:endParaRPr>
          </a:p>
        </p:txBody>
      </p:sp>
      <p:sp>
        <p:nvSpPr>
          <p:cNvPr id="12" name="11 Flecha abajo"/>
          <p:cNvSpPr/>
          <p:nvPr/>
        </p:nvSpPr>
        <p:spPr>
          <a:xfrm rot="1399563">
            <a:off x="2378998" y="2943007"/>
            <a:ext cx="785818" cy="17145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bajo"/>
          <p:cNvSpPr/>
          <p:nvPr/>
        </p:nvSpPr>
        <p:spPr>
          <a:xfrm rot="20185583">
            <a:off x="5667868" y="2943091"/>
            <a:ext cx="785818" cy="17145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 redondeado"/>
          <p:cNvSpPr/>
          <p:nvPr/>
        </p:nvSpPr>
        <p:spPr>
          <a:xfrm>
            <a:off x="928662" y="4929198"/>
            <a:ext cx="292895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Priorización y Selección</a:t>
            </a:r>
            <a:endParaRPr lang="es-EC" sz="2400" dirty="0"/>
          </a:p>
        </p:txBody>
      </p:sp>
      <p:sp>
        <p:nvSpPr>
          <p:cNvPr id="15" name="14 Rectángulo redondeado">
            <a:hlinkClick r:id="rId4" action="ppaction://hlinksldjump"/>
          </p:cNvPr>
          <p:cNvSpPr/>
          <p:nvPr/>
        </p:nvSpPr>
        <p:spPr>
          <a:xfrm>
            <a:off x="5072066" y="4929198"/>
            <a:ext cx="321471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Gestión de casos y planes</a:t>
            </a:r>
            <a:endParaRPr lang="es-EC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22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1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+mn-lt"/>
              </a:rPr>
              <a:t>Priorización y Selección</a:t>
            </a:r>
          </a:p>
          <a:p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890" name="Picture 2" descr="https://sriintra01/image/image_gallery?uuid=f1f9dbea-ba2a-4618-89cc-d9de4d6b03a0&amp;groupId=10167&amp;t=128095461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2214578" cy="1000132"/>
          </a:xfrm>
          <a:prstGeom prst="rect">
            <a:avLst/>
          </a:prstGeom>
          <a:noFill/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357158" y="2885130"/>
          <a:ext cx="8572561" cy="57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6583"/>
                <a:gridCol w="1714510"/>
                <a:gridCol w="3117294"/>
                <a:gridCol w="21041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FUNCIONALIDAD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ANTES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AHORA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BENEFICIO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7158" y="3528072"/>
          <a:ext cx="8501122" cy="16154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22944"/>
                <a:gridCol w="1700223"/>
                <a:gridCol w="3091317"/>
                <a:gridCol w="208663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Priorización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</a:rPr>
                        <a:t> y Selección</a:t>
                      </a:r>
                      <a:endParaRPr lang="es-E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</a:rPr>
                        <a:t>Acceso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</a:rPr>
                        <a:t> directo a las bases del SRI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</a:rPr>
                        <a:t>Repositorio de </a:t>
                      </a:r>
                      <a:r>
                        <a:rPr lang="es-MX" sz="2000" b="0" u="none" dirty="0" smtClean="0">
                          <a:solidFill>
                            <a:schemeClr val="tx1"/>
                          </a:solidFill>
                        </a:rPr>
                        <a:t>datos dedicado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="1" u="none" baseline="0" dirty="0" smtClean="0">
                          <a:solidFill>
                            <a:schemeClr val="tx1"/>
                          </a:solidFill>
                        </a:rPr>
                        <a:t>Generación masiva </a:t>
                      </a:r>
                      <a:r>
                        <a:rPr lang="es-MX" sz="2000" b="0" u="none" baseline="0" dirty="0" smtClean="0">
                          <a:solidFill>
                            <a:schemeClr val="tx1"/>
                          </a:solidFill>
                        </a:rPr>
                        <a:t>de casos  en base al riesgo de los contribuyentes</a:t>
                      </a:r>
                      <a:endParaRPr lang="es-E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0" u="none" dirty="0" smtClean="0">
                          <a:solidFill>
                            <a:schemeClr val="tx1"/>
                          </a:solidFill>
                        </a:rPr>
                        <a:t>Mejora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</a:rPr>
                        <a:t> el acceso, rapidez y manejo de información </a:t>
                      </a:r>
                      <a:endParaRPr lang="es-E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23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28203" y="2042657"/>
            <a:ext cx="1386343" cy="13863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CuadroTexto"/>
          <p:cNvSpPr txBox="1"/>
          <p:nvPr/>
        </p:nvSpPr>
        <p:spPr>
          <a:xfrm>
            <a:off x="1134593" y="2530023"/>
            <a:ext cx="78581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RUC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614021" y="3571876"/>
            <a:ext cx="1386343" cy="138634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CuadroTexto"/>
          <p:cNvSpPr txBox="1"/>
          <p:nvPr/>
        </p:nvSpPr>
        <p:spPr>
          <a:xfrm>
            <a:off x="1714480" y="3862365"/>
            <a:ext cx="1143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Anx. Relación de dependencia</a:t>
            </a:r>
            <a:endParaRPr lang="es-EC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2971343" y="3328541"/>
            <a:ext cx="1386343" cy="13863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CuadroTexto"/>
          <p:cNvSpPr txBox="1"/>
          <p:nvPr/>
        </p:nvSpPr>
        <p:spPr>
          <a:xfrm>
            <a:off x="3000364" y="376303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Rendimientos Financieros</a:t>
            </a:r>
            <a:endParaRPr lang="es-EC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218599" y="3328541"/>
            <a:ext cx="1386343" cy="138634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25 CuadroTexto"/>
          <p:cNvSpPr txBox="1"/>
          <p:nvPr/>
        </p:nvSpPr>
        <p:spPr>
          <a:xfrm>
            <a:off x="319058" y="3701481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Anexo Otros Conceptos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3071802" y="4786322"/>
            <a:ext cx="1386343" cy="13863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29 CuadroTexto"/>
          <p:cNvSpPr txBox="1"/>
          <p:nvPr/>
        </p:nvSpPr>
        <p:spPr>
          <a:xfrm>
            <a:off x="3214678" y="5273688"/>
            <a:ext cx="94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Y otras…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1685459" y="5072074"/>
            <a:ext cx="1386343" cy="138634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33 CuadroTexto"/>
          <p:cNvSpPr txBox="1"/>
          <p:nvPr/>
        </p:nvSpPr>
        <p:spPr>
          <a:xfrm>
            <a:off x="1828335" y="559077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Cobranzas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328137" y="4814898"/>
            <a:ext cx="1386343" cy="1386343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37 CuadroTexto"/>
          <p:cNvSpPr txBox="1"/>
          <p:nvPr/>
        </p:nvSpPr>
        <p:spPr>
          <a:xfrm>
            <a:off x="428596" y="5201109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Tarjetas de Crédito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2285984" y="1971219"/>
            <a:ext cx="1386343" cy="138634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41 CuadroTexto"/>
          <p:cNvSpPr txBox="1"/>
          <p:nvPr/>
        </p:nvSpPr>
        <p:spPr>
          <a:xfrm>
            <a:off x="2428860" y="2274151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Anexo IVA 2002 en adelante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5720" y="114298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+mn-lt"/>
              </a:rPr>
              <a:t>Base de Datos Transaccional</a:t>
            </a:r>
            <a:endParaRPr lang="es-EC" sz="2800" dirty="0">
              <a:latin typeface="+mn-lt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714876" y="121442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n-lt"/>
              </a:rPr>
              <a:t>Datawarehouse</a:t>
            </a:r>
            <a:endParaRPr lang="es-EC" sz="2800" dirty="0">
              <a:latin typeface="+mn-lt"/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324480" y="2085074"/>
            <a:ext cx="1386343" cy="1386343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48 CuadroTexto"/>
          <p:cNvSpPr txBox="1"/>
          <p:nvPr/>
        </p:nvSpPr>
        <p:spPr>
          <a:xfrm>
            <a:off x="5630870" y="2572440"/>
            <a:ext cx="7858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RUC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6110298" y="3614293"/>
            <a:ext cx="1386343" cy="138634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52 CuadroTexto"/>
          <p:cNvSpPr txBox="1"/>
          <p:nvPr/>
        </p:nvSpPr>
        <p:spPr>
          <a:xfrm>
            <a:off x="6210757" y="404878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Matriz Global</a:t>
            </a:r>
            <a:endParaRPr lang="es-EC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7467620" y="3370958"/>
            <a:ext cx="1386343" cy="13863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56 CuadroTexto"/>
          <p:cNvSpPr txBox="1"/>
          <p:nvPr/>
        </p:nvSpPr>
        <p:spPr>
          <a:xfrm>
            <a:off x="7572396" y="385762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Facturación</a:t>
            </a:r>
            <a:endParaRPr lang="es-EC" sz="1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4714876" y="3370958"/>
            <a:ext cx="1386343" cy="13863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60 CuadroTexto"/>
          <p:cNvSpPr txBox="1"/>
          <p:nvPr/>
        </p:nvSpPr>
        <p:spPr>
          <a:xfrm>
            <a:off x="4815335" y="392906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IESS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7568079" y="4828739"/>
            <a:ext cx="1386343" cy="13863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64 CuadroTexto"/>
          <p:cNvSpPr txBox="1"/>
          <p:nvPr/>
        </p:nvSpPr>
        <p:spPr>
          <a:xfrm>
            <a:off x="7786710" y="5316105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Y otras…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7" name="66 Elipse"/>
          <p:cNvSpPr/>
          <p:nvPr/>
        </p:nvSpPr>
        <p:spPr>
          <a:xfrm>
            <a:off x="6181736" y="5114491"/>
            <a:ext cx="1386343" cy="13863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68 CuadroTexto"/>
          <p:cNvSpPr txBox="1"/>
          <p:nvPr/>
        </p:nvSpPr>
        <p:spPr>
          <a:xfrm>
            <a:off x="6357950" y="550070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n-lt"/>
              </a:rPr>
              <a:t>Estado Tributario</a:t>
            </a:r>
            <a:endParaRPr lang="es-EC" dirty="0">
              <a:latin typeface="+mn-lt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824414" y="4857315"/>
            <a:ext cx="1386343" cy="138634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72 CuadroTexto"/>
          <p:cNvSpPr txBox="1"/>
          <p:nvPr/>
        </p:nvSpPr>
        <p:spPr>
          <a:xfrm>
            <a:off x="4857752" y="5051436"/>
            <a:ext cx="13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Estadísticas de Recaudación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6782261" y="2013636"/>
            <a:ext cx="1386343" cy="1386343"/>
          </a:xfrm>
          <a:prstGeom prst="ellipse">
            <a:avLst/>
          </a:prstGeom>
          <a:solidFill>
            <a:srgbClr val="005B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76 CuadroTexto"/>
          <p:cNvSpPr txBox="1"/>
          <p:nvPr/>
        </p:nvSpPr>
        <p:spPr>
          <a:xfrm>
            <a:off x="6786578" y="2415597"/>
            <a:ext cx="128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Capa de Información</a:t>
            </a:r>
            <a:endParaRPr lang="es-EC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79" name="78 Conector recto"/>
          <p:cNvCxnSpPr/>
          <p:nvPr/>
        </p:nvCxnSpPr>
        <p:spPr>
          <a:xfrm rot="16200000" flipH="1">
            <a:off x="1893075" y="3750471"/>
            <a:ext cx="5429288" cy="71438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85720" y="285728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Antes</a:t>
            </a:r>
            <a:endParaRPr lang="es-EC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24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35716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Después</a:t>
            </a:r>
            <a:endParaRPr lang="es-EC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357158" y="1285860"/>
          <a:ext cx="807249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25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44" y="28572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Cálculos y marcas para selección</a:t>
            </a:r>
            <a:endParaRPr lang="es-EC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3575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3857620" y="1643050"/>
            <a:ext cx="1785950" cy="571504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Arrastre de crédito tributario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929058" y="2643182"/>
            <a:ext cx="1785950" cy="571504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Declaraciones recientes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929058" y="3714752"/>
            <a:ext cx="1928826" cy="571504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No. contribuyentes contador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929058" y="4643446"/>
            <a:ext cx="1928826" cy="571504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No. contribuyentes representante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929058" y="5715016"/>
            <a:ext cx="1928826" cy="571504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No. Omisiones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215074" y="1643050"/>
            <a:ext cx="1785950" cy="571504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Antigüedad del contribuyente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6215074" y="2643182"/>
            <a:ext cx="1785950" cy="571504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Comprobante de venta vigente</a:t>
            </a:r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215074" y="3643314"/>
            <a:ext cx="1785950" cy="571504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Última fecha de cumplimiento</a:t>
            </a:r>
            <a:endParaRPr lang="es-EC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286512" y="4643446"/>
            <a:ext cx="1785950" cy="571504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Última fecha de autorización CV</a:t>
            </a:r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286512" y="5715016"/>
            <a:ext cx="1785950" cy="571504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Última fecha de autorización CR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214678" y="6072206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214678" y="6143644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26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348" y="285728"/>
            <a:ext cx="7072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Información agregada</a:t>
            </a:r>
            <a:endParaRPr lang="es-EC" sz="35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44" y="290490"/>
            <a:ext cx="30194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5572132" y="1285860"/>
            <a:ext cx="292895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Resumen declaraciones</a:t>
            </a:r>
            <a:endParaRPr lang="es-EC" sz="22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3357554" y="2357430"/>
            <a:ext cx="3071834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 smtClean="0"/>
              <a:t>Resumen anexos: Tarjetas de Crédito, Relación de Dependencia, Gastos Personales</a:t>
            </a:r>
            <a:endParaRPr lang="es-EC" sz="18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5643570" y="3786190"/>
            <a:ext cx="3071834" cy="10001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Resumen sistemas transaccionales: Cobranzas, Sistema de Controles Extensivos, Notificaciones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428992" y="5072074"/>
            <a:ext cx="2857520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Resumen otras A.N. DW: Matriz Global, Facturación, Seguridad Social,  Cruces de información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285720" y="6072206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85720" y="6143644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27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357166"/>
            <a:ext cx="7072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Información agregada</a:t>
            </a:r>
            <a:endParaRPr lang="es-EC" sz="3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88583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285720" y="6072206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85720" y="6143644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28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85728"/>
            <a:ext cx="7072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Transaccionalidad</a:t>
            </a:r>
            <a:endParaRPr lang="es-EC" sz="3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28596" y="1285860"/>
            <a:ext cx="3643338" cy="43577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Representa el tamaño económico del contribuyente y su correspondiente caracterización considerando información económica declarada por el propio sujeto pasivo y de fuentes externas (terceros) evaluados desde tres componentes: Ingresos, Costos - Gastos y Movimientos tributarios</a:t>
            </a:r>
            <a:endParaRPr lang="es-EC" sz="2000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3529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285720" y="6072206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85720" y="6143644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29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348" y="285728"/>
            <a:ext cx="7072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Transaccionalidad</a:t>
            </a:r>
            <a:endParaRPr lang="es-EC" sz="3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643998" cy="491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itle 3"/>
          <p:cNvSpPr txBox="1">
            <a:spLocks/>
          </p:cNvSpPr>
          <p:nvPr/>
        </p:nvSpPr>
        <p:spPr>
          <a:xfrm>
            <a:off x="4000464" y="1857364"/>
            <a:ext cx="3857684" cy="1970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Visión General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29816" y="1357298"/>
            <a:ext cx="2484862" cy="2786082"/>
            <a:chOff x="729816" y="1357298"/>
            <a:chExt cx="2484862" cy="2786082"/>
          </a:xfrm>
        </p:grpSpPr>
        <p:sp>
          <p:nvSpPr>
            <p:cNvPr id="7" name="Oval 5"/>
            <p:cNvSpPr/>
            <p:nvPr/>
          </p:nvSpPr>
          <p:spPr>
            <a:xfrm>
              <a:off x="729816" y="1781284"/>
              <a:ext cx="2484862" cy="2243865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1163879" y="1357298"/>
              <a:ext cx="1472508" cy="278608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s-E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0" name="Oval 18"/>
            <p:cNvSpPr/>
            <p:nvPr/>
          </p:nvSpPr>
          <p:spPr>
            <a:xfrm>
              <a:off x="1026115" y="1831611"/>
              <a:ext cx="1912467" cy="1412804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92957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3542" t="21667" r="68229" b="35000"/>
          <a:stretch>
            <a:fillRect/>
          </a:stretch>
        </p:blipFill>
        <p:spPr bwMode="auto">
          <a:xfrm>
            <a:off x="285720" y="1571611"/>
            <a:ext cx="2714644" cy="403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 l="13542" t="21667" r="70312" b="49166"/>
          <a:stretch>
            <a:fillRect/>
          </a:stretch>
        </p:blipFill>
        <p:spPr bwMode="auto">
          <a:xfrm>
            <a:off x="6429388" y="2285992"/>
            <a:ext cx="2428892" cy="274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12 Marcador de contenido"/>
          <p:cNvPicPr>
            <a:picLocks/>
          </p:cNvPicPr>
          <p:nvPr/>
        </p:nvPicPr>
        <p:blipFill>
          <a:blip r:embed="rId7" cstate="print"/>
          <a:srcRect l="33646" t="33891" r="37485" b="16397"/>
          <a:stretch>
            <a:fillRect/>
          </a:stretch>
        </p:blipFill>
        <p:spPr bwMode="auto">
          <a:xfrm>
            <a:off x="3000364" y="2285992"/>
            <a:ext cx="314327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329642" cy="654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i="1" cap="all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 BREVE EJEMPLO</a:t>
            </a:r>
            <a:endParaRPr kumimoji="0" lang="es-ES" sz="4000" b="1" i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Botón de acción: Volver">
            <a:hlinkClick r:id="rId8" action="ppaction://hlinksldjump" highlightClick="1"/>
          </p:cNvPr>
          <p:cNvSpPr/>
          <p:nvPr/>
        </p:nvSpPr>
        <p:spPr>
          <a:xfrm>
            <a:off x="7786710" y="5715016"/>
            <a:ext cx="571504" cy="428628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31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44" y="28572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Gestión de casos y planes</a:t>
            </a:r>
            <a:endParaRPr lang="es-EC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29222" y="3864049"/>
            <a:ext cx="26431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US" altLang="ko-KR" b="1">
                <a:solidFill>
                  <a:schemeClr val="bg1"/>
                </a:solidFill>
                <a:latin typeface="+mn-lt"/>
                <a:ea typeface="Gulim" pitchFamily="34" charset="-127"/>
              </a:rPr>
              <a:t>CUAL ES EL ALCANCE?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14597" y="3864049"/>
            <a:ext cx="218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US" altLang="ko-KR" b="1">
                <a:solidFill>
                  <a:schemeClr val="bg1"/>
                </a:solidFill>
                <a:latin typeface="+mn-lt"/>
                <a:ea typeface="Gulim" pitchFamily="34" charset="-127"/>
              </a:rPr>
              <a:t>QUE  PRETENDE?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714612" y="4732390"/>
            <a:ext cx="6000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indent="-142875" algn="just" defTabSz="895350">
              <a:buSzPct val="120000"/>
            </a:pPr>
            <a:r>
              <a:rPr lang="es-ES" sz="2000" dirty="0">
                <a:latin typeface="+mn-lt"/>
              </a:rPr>
              <a:t>Optimizar </a:t>
            </a:r>
            <a:r>
              <a:rPr lang="es-VE" sz="2000" dirty="0">
                <a:latin typeface="+mn-lt"/>
              </a:rPr>
              <a:t>los procesos de Control Extensivo </a:t>
            </a:r>
            <a:r>
              <a:rPr lang="es-ES" sz="2000" dirty="0">
                <a:latin typeface="+mn-lt"/>
              </a:rPr>
              <a:t> (Omisos, Inconsistencias, Diferencias y Persuasivos)</a:t>
            </a:r>
            <a:r>
              <a:rPr lang="es-VE" sz="2000" dirty="0">
                <a:latin typeface="+mn-lt"/>
              </a:rPr>
              <a:t> orientado hacia la generación de riesgo masivo en los contribuyentes.</a:t>
            </a:r>
            <a:endParaRPr lang="en-US" altLang="ko-KR" sz="2000" dirty="0">
              <a:latin typeface="+mn-lt"/>
              <a:ea typeface="Gulim" pitchFamily="34" charset="-127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714612" y="3446506"/>
            <a:ext cx="62151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algn="just" defTabSz="895350">
              <a:buSzPct val="120000"/>
            </a:pPr>
            <a:r>
              <a:rPr lang="es-ES" sz="2000" dirty="0">
                <a:latin typeface="+mn-lt"/>
              </a:rPr>
              <a:t>Herramienta informática que permite la generación de </a:t>
            </a:r>
            <a:r>
              <a:rPr lang="es-ES" sz="2000" dirty="0" smtClean="0">
                <a:latin typeface="+mn-lt"/>
              </a:rPr>
              <a:t>casos para procesos de control al </a:t>
            </a:r>
            <a:r>
              <a:rPr lang="es-ES" sz="2000" dirty="0">
                <a:latin typeface="+mn-lt"/>
              </a:rPr>
              <a:t>contribuyente </a:t>
            </a:r>
            <a:r>
              <a:rPr lang="es-ES" sz="2000" dirty="0" smtClean="0">
                <a:latin typeface="+mn-lt"/>
              </a:rPr>
              <a:t>así como el </a:t>
            </a:r>
            <a:r>
              <a:rPr lang="es-ES" sz="2000" dirty="0">
                <a:latin typeface="+mn-lt"/>
              </a:rPr>
              <a:t>registro de las transacciones relacionadas a cada proceso.</a:t>
            </a:r>
            <a:endParaRPr lang="en-US" altLang="ko-KR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17" name="17 CuadroTexto"/>
          <p:cNvSpPr txBox="1">
            <a:spLocks noChangeArrowheads="1"/>
          </p:cNvSpPr>
          <p:nvPr/>
        </p:nvSpPr>
        <p:spPr bwMode="auto">
          <a:xfrm>
            <a:off x="642910" y="3803696"/>
            <a:ext cx="207170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800" i="1" dirty="0">
                <a:solidFill>
                  <a:srgbClr val="0070C0"/>
                </a:solidFill>
                <a:latin typeface="+mn-lt"/>
              </a:rPr>
              <a:t>Qué es?</a:t>
            </a:r>
          </a:p>
        </p:txBody>
      </p:sp>
      <p:sp>
        <p:nvSpPr>
          <p:cNvPr id="18" name="19 CuadroTexto"/>
          <p:cNvSpPr txBox="1">
            <a:spLocks noChangeArrowheads="1"/>
          </p:cNvSpPr>
          <p:nvPr/>
        </p:nvSpPr>
        <p:spPr bwMode="auto">
          <a:xfrm>
            <a:off x="571472" y="4660952"/>
            <a:ext cx="20717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800" i="1" dirty="0">
                <a:solidFill>
                  <a:srgbClr val="0070C0"/>
                </a:solidFill>
                <a:latin typeface="+mn-lt"/>
              </a:rPr>
              <a:t>Cuál es su </a:t>
            </a:r>
            <a:endParaRPr lang="es-EC" sz="2800" i="1" dirty="0" smtClean="0">
              <a:solidFill>
                <a:srgbClr val="0070C0"/>
              </a:solidFill>
              <a:latin typeface="+mn-lt"/>
            </a:endParaRPr>
          </a:p>
          <a:p>
            <a:r>
              <a:rPr lang="es-EC" sz="2800" i="1" dirty="0" smtClean="0">
                <a:solidFill>
                  <a:srgbClr val="0070C0"/>
                </a:solidFill>
                <a:latin typeface="+mn-lt"/>
              </a:rPr>
              <a:t>objetivo</a:t>
            </a:r>
            <a:r>
              <a:rPr lang="es-EC" sz="2800" i="1" dirty="0">
                <a:solidFill>
                  <a:srgbClr val="0070C0"/>
                </a:solidFill>
                <a:latin typeface="+mn-lt"/>
              </a:rPr>
              <a:t>?</a:t>
            </a:r>
          </a:p>
        </p:txBody>
      </p:sp>
      <p:sp>
        <p:nvSpPr>
          <p:cNvPr id="19" name="20 CuadroTexto"/>
          <p:cNvSpPr txBox="1">
            <a:spLocks noChangeArrowheads="1"/>
          </p:cNvSpPr>
          <p:nvPr/>
        </p:nvSpPr>
        <p:spPr bwMode="auto">
          <a:xfrm>
            <a:off x="642910" y="5946836"/>
            <a:ext cx="214314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800" i="1" dirty="0">
                <a:solidFill>
                  <a:srgbClr val="0070C0"/>
                </a:solidFill>
                <a:latin typeface="+mn-lt"/>
              </a:rPr>
              <a:t>Vigencia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214678" y="6018274"/>
            <a:ext cx="21431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algn="just" defTabSz="895350">
              <a:buSzPct val="120000"/>
            </a:pPr>
            <a:r>
              <a:rPr lang="en-US" altLang="ko-KR" sz="2000" dirty="0">
                <a:latin typeface="+mn-lt"/>
                <a:ea typeface="Gulim" pitchFamily="34" charset="-127"/>
              </a:rPr>
              <a:t> Mayo 2010</a:t>
            </a:r>
          </a:p>
          <a:p>
            <a:pPr marL="0" lvl="1" algn="just" defTabSz="895350">
              <a:buSzPct val="120000"/>
            </a:pPr>
            <a:endParaRPr lang="en-US" altLang="ko-KR" dirty="0">
              <a:latin typeface="+mn-lt"/>
              <a:ea typeface="Gulim" pitchFamily="34" charset="-127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31928"/>
            <a:ext cx="7391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32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21429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Gestión de casos y planes</a:t>
            </a:r>
            <a:endParaRPr lang="es-EC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14282" y="988062"/>
          <a:ext cx="8572561" cy="3692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6583"/>
                <a:gridCol w="1714510"/>
                <a:gridCol w="3117294"/>
                <a:gridCol w="2104174"/>
              </a:tblGrid>
              <a:tr h="36923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FUNCIONALIDAD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ANTES</a:t>
                      </a:r>
                      <a:endParaRPr lang="es-E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AHORA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BENEFICIO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282" y="1351613"/>
          <a:ext cx="8536017" cy="11582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29602"/>
                <a:gridCol w="1741777"/>
                <a:gridCol w="3121102"/>
                <a:gridCol w="204353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Gestión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de Planes</a:t>
                      </a:r>
                      <a:endParaRPr lang="es-E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Asignación de casos manual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Generación de casos 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descentralizada</a:t>
                      </a:r>
                      <a:endParaRPr lang="es-E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1" u="none" baseline="0" dirty="0" smtClean="0">
                          <a:solidFill>
                            <a:schemeClr val="tx1"/>
                          </a:solidFill>
                        </a:rPr>
                        <a:t>Generación masiva y centralizada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de casos  en  el Área Nacional de Programación de Control Tributario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Asignación de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casos en base a capacidad operativa</a:t>
                      </a:r>
                      <a:endParaRPr lang="es-ES" sz="1400" b="0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u="none" dirty="0" smtClean="0">
                          <a:solidFill>
                            <a:schemeClr val="tx1"/>
                          </a:solidFill>
                        </a:rPr>
                        <a:t>Mayor control en los casos a gestionar</a:t>
                      </a:r>
                    </a:p>
                    <a:p>
                      <a:endParaRPr lang="es-MX" sz="14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4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14282" y="2494614"/>
          <a:ext cx="8536017" cy="350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9602"/>
                <a:gridCol w="1741777"/>
                <a:gridCol w="3133854"/>
                <a:gridCol w="20307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Gestión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de Casos</a:t>
                      </a:r>
                      <a:endParaRPr lang="es-E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Revisión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 manual de casos de omisos emitidos en el SNGT</a:t>
                      </a:r>
                      <a:endParaRPr lang="es-E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Gestión manual de casos de inconsistencias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 y diferencias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Firma autógrafa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Seguimiento manual de casos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E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Impresión masiva de documentos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iniciales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400" b="0" u="none" dirty="0" smtClean="0">
                          <a:solidFill>
                            <a:schemeClr val="tx1"/>
                          </a:solidFill>
                        </a:rPr>
                        <a:t>Firma facsímil, f</a:t>
                      </a:r>
                      <a:r>
                        <a:rPr lang="es-ES" sz="1400" b="1" u="none" dirty="0" err="1" smtClean="0">
                          <a:solidFill>
                            <a:schemeClr val="tx1"/>
                          </a:solidFill>
                        </a:rPr>
                        <a:t>irma</a:t>
                      </a:r>
                      <a:r>
                        <a:rPr lang="es-ES" sz="14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u="none" dirty="0" smtClean="0">
                          <a:solidFill>
                            <a:schemeClr val="tx1"/>
                          </a:solidFill>
                        </a:rPr>
                        <a:t>y notificación electrónica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400" b="1" u="none" baseline="0" dirty="0" smtClean="0">
                          <a:solidFill>
                            <a:schemeClr val="tx1"/>
                          </a:solidFill>
                        </a:rPr>
                        <a:t>Justificación automática </a:t>
                      </a:r>
                      <a:r>
                        <a:rPr lang="es-ES" sz="1400" b="0" u="none" baseline="0" dirty="0" smtClean="0">
                          <a:solidFill>
                            <a:schemeClr val="tx1"/>
                          </a:solidFill>
                        </a:rPr>
                        <a:t>por presentación de declaraciones , anexos y sustitutivas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400" b="0" u="none" baseline="0" dirty="0" smtClean="0">
                          <a:solidFill>
                            <a:schemeClr val="tx1"/>
                          </a:solidFill>
                        </a:rPr>
                        <a:t>Emisión de comunicaciones finales</a:t>
                      </a:r>
                      <a:endParaRPr lang="es-MX" sz="1400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Trazabilidad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</a:rPr>
                        <a:t> de los casos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desde la gestión del plan hasta la sanción y/o la cobranza</a:t>
                      </a:r>
                      <a:endParaRPr lang="es-E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</a:rPr>
                        <a:t>Integración con los sistemas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de Notificaciones, Infracciones y Cobranzas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u="none" dirty="0" smtClean="0">
                          <a:solidFill>
                            <a:schemeClr val="tx1"/>
                          </a:solidFill>
                        </a:rPr>
                        <a:t>Consulta de casos gestionados </a:t>
                      </a:r>
                      <a:endParaRPr lang="es-ES" sz="14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400" b="1" u="none" dirty="0" smtClean="0">
                          <a:solidFill>
                            <a:schemeClr val="tx1"/>
                          </a:solidFill>
                        </a:rPr>
                        <a:t>Reportes </a:t>
                      </a:r>
                      <a:r>
                        <a:rPr lang="es-ES" sz="1400" b="0" u="none" dirty="0" smtClean="0">
                          <a:solidFill>
                            <a:schemeClr val="tx1"/>
                          </a:solidFill>
                        </a:rPr>
                        <a:t>operativos</a:t>
                      </a:r>
                      <a:r>
                        <a:rPr lang="es-ES" sz="1400" b="0" u="none" baseline="0" dirty="0" smtClean="0">
                          <a:solidFill>
                            <a:schemeClr val="tx1"/>
                          </a:solidFill>
                        </a:rPr>
                        <a:t> , estadísticos y de seguimiento</a:t>
                      </a:r>
                      <a:endParaRPr lang="es-ES" sz="14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u="none" dirty="0" smtClean="0">
                          <a:solidFill>
                            <a:schemeClr val="tx1"/>
                          </a:solidFill>
                        </a:rPr>
                        <a:t>Incremento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 de productividad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Reducción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de tiempo del proceso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Optimización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de la capacidad operativa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Seguridad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de la información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Oportunidad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en la toma de decisiones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Seguimiento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de casos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Utilización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adecuada de recursos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Eliminación </a:t>
                      </a:r>
                      <a:r>
                        <a:rPr lang="es-MX" sz="1400" b="0" u="none" baseline="0" dirty="0" smtClean="0">
                          <a:solidFill>
                            <a:schemeClr val="tx1"/>
                          </a:solidFill>
                        </a:rPr>
                        <a:t>de re –trabajos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33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8572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Integración con otros aplicativos</a:t>
            </a:r>
            <a:endParaRPr lang="es-EC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7890" name="Picture 2" descr="https://sriintra01/image/image_gallery?uuid=f1f9dbea-ba2a-4618-89cc-d9de4d6b03a0&amp;groupId=10167&amp;t=128095461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2214578" cy="1000132"/>
          </a:xfrm>
          <a:prstGeom prst="rect">
            <a:avLst/>
          </a:prstGeom>
          <a:noFill/>
        </p:spPr>
      </p:pic>
      <p:graphicFrame>
        <p:nvGraphicFramePr>
          <p:cNvPr id="10" name="9 Diagrama"/>
          <p:cNvGraphicFramePr/>
          <p:nvPr/>
        </p:nvGraphicFramePr>
        <p:xfrm>
          <a:off x="285720" y="1281342"/>
          <a:ext cx="8604448" cy="536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34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8572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Ejemplo flujo proceso diferencias</a:t>
            </a:r>
            <a:endParaRPr lang="es-EC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86813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35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57290" y="2214554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Otras soluciones tecnológicas</a:t>
            </a:r>
            <a:endParaRPr lang="es-EC" sz="6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36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00100" y="1285860"/>
            <a:ext cx="685804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Procesamientos  masivos automáticos</a:t>
            </a:r>
            <a:endParaRPr lang="es-EC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4071934" y="3071810"/>
            <a:ext cx="4000528" cy="23574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Visualización de la información agregada de los sistemas transaccionales en la datawarehouse.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37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00100" y="1170496"/>
            <a:ext cx="685804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Cruces masivos automáticos</a:t>
            </a:r>
            <a:endParaRPr lang="es-EC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b="6818"/>
          <a:stretch>
            <a:fillRect/>
          </a:stretch>
        </p:blipFill>
        <p:spPr bwMode="auto">
          <a:xfrm>
            <a:off x="428596" y="2599256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Flecha derecha"/>
          <p:cNvSpPr/>
          <p:nvPr/>
        </p:nvSpPr>
        <p:spPr>
          <a:xfrm>
            <a:off x="3357554" y="5028148"/>
            <a:ext cx="1857388" cy="35719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5286380" y="4813834"/>
            <a:ext cx="3143272" cy="1258372"/>
          </a:xfrm>
          <a:prstGeom prst="snip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800" dirty="0" smtClean="0">
                <a:latin typeface="+mn-lt"/>
              </a:rPr>
              <a:t>Resultados de cruces de información y que se integran al Sistema de Controles Extensivos para su ejecución.</a:t>
            </a:r>
            <a:endParaRPr lang="es-EC" sz="1800" dirty="0">
              <a:latin typeface="+mn-lt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3428992" y="3027884"/>
            <a:ext cx="1857388" cy="28575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 rot="21217089">
            <a:off x="4015992" y="3955089"/>
            <a:ext cx="1428760" cy="35846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428596" y="3242198"/>
            <a:ext cx="257176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/>
          <p:cNvSpPr/>
          <p:nvPr/>
        </p:nvSpPr>
        <p:spPr>
          <a:xfrm>
            <a:off x="5786446" y="2742132"/>
            <a:ext cx="3000396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 smtClean="0"/>
              <a:t>ODS que permite integrar varias fuentes para la automatización  de mecanismos de detección de incumplimientos</a:t>
            </a:r>
            <a:endParaRPr lang="es-EC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215082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240482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38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24404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1000100" y="1238256"/>
            <a:ext cx="685804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 a recaudar</a:t>
            </a:r>
            <a:endParaRPr lang="es-EC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24074"/>
            <a:ext cx="400052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24074"/>
            <a:ext cx="41719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215082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240482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39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8" name="Group 22"/>
          <p:cNvGrpSpPr/>
          <p:nvPr/>
        </p:nvGrpSpPr>
        <p:grpSpPr>
          <a:xfrm>
            <a:off x="1071538" y="2214554"/>
            <a:ext cx="1702644" cy="2214578"/>
            <a:chOff x="3543300" y="1591943"/>
            <a:chExt cx="2057400" cy="2554559"/>
          </a:xfrm>
        </p:grpSpPr>
        <p:sp>
          <p:nvSpPr>
            <p:cNvPr id="10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3933968" y="1591943"/>
              <a:ext cx="1219200" cy="255455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s-ES" sz="142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s-ES" sz="142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3601872" y="2594910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3428992" y="2428868"/>
            <a:ext cx="4929222" cy="197004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s-ES" sz="40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y uso de la información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Diagrama"/>
          <p:cNvGraphicFramePr/>
          <p:nvPr/>
        </p:nvGraphicFramePr>
        <p:xfrm>
          <a:off x="642910" y="5072074"/>
          <a:ext cx="4283968" cy="202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4 Título"/>
          <p:cNvSpPr txBox="1">
            <a:spLocks/>
          </p:cNvSpPr>
          <p:nvPr/>
        </p:nvSpPr>
        <p:spPr>
          <a:xfrm>
            <a:off x="357158" y="285728"/>
            <a:ext cx="62133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 de</a:t>
            </a:r>
            <a:r>
              <a:rPr kumimoji="0" lang="es-MX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Gestión integral de riesgos tributarios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357158" y="642918"/>
          <a:ext cx="52864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4533778" y="2000240"/>
          <a:ext cx="46102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6 Rectángulo"/>
          <p:cNvSpPr/>
          <p:nvPr/>
        </p:nvSpPr>
        <p:spPr>
          <a:xfrm>
            <a:off x="214282" y="1285860"/>
            <a:ext cx="1500198" cy="2857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Impuestos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714612" y="5143512"/>
            <a:ext cx="1928826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Brechas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429388" y="1357298"/>
            <a:ext cx="1928826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de Gestión de Riesgo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6" grpId="0">
        <p:bldAsOne/>
      </p:bldGraphic>
      <p:bldGraphic spid="19" grpId="0">
        <p:bldAsOne/>
      </p:bldGraphic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837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Brecha </a:t>
            </a: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Inscripción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5396227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_tradnl" sz="2400" b="1" i="1" dirty="0" smtClean="0">
                <a:solidFill>
                  <a:schemeClr val="bg1"/>
                </a:solidFill>
                <a:latin typeface="Calibri" pitchFamily="34" charset="0"/>
              </a:rPr>
              <a:t>Dirección Nacional de Gestión Tributaria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596" y="585789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_tradnl" sz="2400" b="1" i="1" dirty="0" smtClean="0">
                <a:solidFill>
                  <a:schemeClr val="bg1"/>
                </a:solidFill>
                <a:latin typeface="Calibri" pitchFamily="34" charset="0"/>
              </a:rPr>
              <a:t>Abril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95000"/>
            <a:ext cx="7572428" cy="976546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Brecha de Inscripción de Personas Naturales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786" y="2571744"/>
            <a:ext cx="2286016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PEA AJUSTADA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785786" y="3286124"/>
            <a:ext cx="2286016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AFILIADOS AL IESS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785786" y="3571876"/>
            <a:ext cx="2286016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INSCRITOS EN RUC</a:t>
            </a:r>
            <a:endParaRPr 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1214414" y="3857628"/>
            <a:ext cx="1857388" cy="214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i="1" dirty="0" smtClean="0"/>
              <a:t>En el IESS y con RUC</a:t>
            </a:r>
            <a:endParaRPr lang="es-ES" sz="1200" i="1" dirty="0"/>
          </a:p>
        </p:txBody>
      </p:sp>
      <p:sp>
        <p:nvSpPr>
          <p:cNvPr id="10" name="9 Rectángulo"/>
          <p:cNvSpPr/>
          <p:nvPr/>
        </p:nvSpPr>
        <p:spPr>
          <a:xfrm>
            <a:off x="785786" y="4500570"/>
            <a:ext cx="2286016" cy="3571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TOTAL FORMALES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785786" y="4929198"/>
            <a:ext cx="2286016" cy="3571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TOTAL INFORMALES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3500430" y="3286124"/>
            <a:ext cx="1428760" cy="214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</a:rPr>
              <a:t>2.358.037</a:t>
            </a:r>
            <a:endParaRPr lang="es-ES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00430" y="1714488"/>
            <a:ext cx="2357454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Diciembre 2010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6286512" y="1714488"/>
            <a:ext cx="2357454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Diciembre 2011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3500430" y="3571876"/>
            <a:ext cx="1428760" cy="214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</a:rPr>
              <a:t>1.464.195</a:t>
            </a:r>
            <a:endParaRPr lang="es-ES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00430" y="2571744"/>
            <a:ext cx="142876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5.430.242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500430" y="3857628"/>
            <a:ext cx="1428760" cy="214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i="1" dirty="0" smtClean="0">
                <a:solidFill>
                  <a:schemeClr val="accent2">
                    <a:lumMod val="50000"/>
                  </a:schemeClr>
                </a:solidFill>
              </a:rPr>
              <a:t>516.816</a:t>
            </a:r>
            <a:endParaRPr lang="es-ES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500430" y="4500570"/>
            <a:ext cx="1428760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>
                <a:solidFill>
                  <a:schemeClr val="accent3">
                    <a:lumMod val="50000"/>
                  </a:schemeClr>
                </a:solidFill>
              </a:rPr>
              <a:t>3.305.416</a:t>
            </a:r>
            <a:endParaRPr lang="es-E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00430" y="4929198"/>
            <a:ext cx="1428760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>
                <a:solidFill>
                  <a:schemeClr val="accent3">
                    <a:lumMod val="50000"/>
                  </a:schemeClr>
                </a:solidFill>
              </a:rPr>
              <a:t>2.124.826</a:t>
            </a:r>
            <a:endParaRPr lang="es-E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286512" y="3286124"/>
            <a:ext cx="1428760" cy="214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</a:rPr>
              <a:t>2.761.415</a:t>
            </a:r>
            <a:endParaRPr lang="es-ES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286512" y="3571876"/>
            <a:ext cx="1428760" cy="214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</a:rPr>
              <a:t>1.587.090</a:t>
            </a:r>
            <a:endParaRPr lang="es-ES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86512" y="2571744"/>
            <a:ext cx="142876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5.677.155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286512" y="3857628"/>
            <a:ext cx="1428760" cy="214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i="1" dirty="0" smtClean="0">
                <a:solidFill>
                  <a:schemeClr val="accent2">
                    <a:lumMod val="50000"/>
                  </a:schemeClr>
                </a:solidFill>
              </a:rPr>
              <a:t>639.393</a:t>
            </a:r>
            <a:endParaRPr lang="es-ES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286512" y="4500570"/>
            <a:ext cx="1428760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>
                <a:solidFill>
                  <a:schemeClr val="accent3">
                    <a:lumMod val="50000"/>
                  </a:schemeClr>
                </a:solidFill>
              </a:rPr>
              <a:t>3.709.112</a:t>
            </a:r>
            <a:endParaRPr lang="es-E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286512" y="4929198"/>
            <a:ext cx="1428760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>
                <a:solidFill>
                  <a:schemeClr val="accent3">
                    <a:lumMod val="50000"/>
                  </a:schemeClr>
                </a:solidFill>
              </a:rPr>
              <a:t>1.968.043</a:t>
            </a:r>
            <a:endParaRPr lang="es-E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929586" y="4500570"/>
            <a:ext cx="785818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>
                <a:solidFill>
                  <a:schemeClr val="accent3">
                    <a:lumMod val="50000"/>
                  </a:schemeClr>
                </a:solidFill>
              </a:rPr>
              <a:t>65.3%</a:t>
            </a:r>
            <a:endParaRPr lang="es-E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929586" y="4929198"/>
            <a:ext cx="785818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>
                <a:solidFill>
                  <a:schemeClr val="accent3">
                    <a:lumMod val="50000"/>
                  </a:schemeClr>
                </a:solidFill>
              </a:rPr>
              <a:t>34.7%</a:t>
            </a:r>
            <a:endParaRPr lang="es-E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5072066" y="4929198"/>
            <a:ext cx="785818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>
                <a:solidFill>
                  <a:schemeClr val="accent3">
                    <a:lumMod val="50000"/>
                  </a:schemeClr>
                </a:solidFill>
              </a:rPr>
              <a:t>39.1%</a:t>
            </a:r>
            <a:endParaRPr lang="es-E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143504" y="2571744"/>
            <a:ext cx="71438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100%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7929586" y="2571744"/>
            <a:ext cx="71438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100%</a:t>
            </a:r>
            <a:endParaRPr lang="es-ES" sz="1600" dirty="0">
              <a:solidFill>
                <a:schemeClr val="tx2"/>
              </a:solidFill>
            </a:endParaRPr>
          </a:p>
        </p:txBody>
      </p:sp>
      <p:cxnSp>
        <p:nvCxnSpPr>
          <p:cNvPr id="56" name="55 Conector angular"/>
          <p:cNvCxnSpPr>
            <a:stCxn id="41" idx="2"/>
            <a:endCxn id="37" idx="2"/>
          </p:cNvCxnSpPr>
          <p:nvPr/>
        </p:nvCxnSpPr>
        <p:spPr>
          <a:xfrm rot="16200000" flipH="1">
            <a:off x="6893735" y="3857628"/>
            <a:ext cx="1588" cy="2857520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5786446" y="5357826"/>
            <a:ext cx="221457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Variación: 4.4%</a:t>
            </a:r>
            <a:endParaRPr lang="es-ES" dirty="0"/>
          </a:p>
        </p:txBody>
      </p:sp>
      <p:sp>
        <p:nvSpPr>
          <p:cNvPr id="61" name="60 CuadroTexto"/>
          <p:cNvSpPr txBox="1"/>
          <p:nvPr/>
        </p:nvSpPr>
        <p:spPr>
          <a:xfrm>
            <a:off x="428596" y="6009521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Fuente: Encuestas ENEMDU, IESS, Catastro del RUC</a:t>
            </a:r>
            <a:endParaRPr lang="es-ES" sz="12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4" name="23 Rectángulo redondeado"/>
          <p:cNvSpPr/>
          <p:nvPr/>
        </p:nvSpPr>
        <p:spPr>
          <a:xfrm>
            <a:off x="214282" y="285728"/>
            <a:ext cx="8715436" cy="10001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i="1" dirty="0" smtClean="0"/>
              <a:t>Las diversas fuentes de información permite identificar actividades y zonas geográficas más propensas a trabajar en la informalidad.</a:t>
            </a:r>
            <a:endParaRPr lang="es-EC" sz="1400" b="1" i="1" dirty="0" smtClean="0"/>
          </a:p>
        </p:txBody>
      </p:sp>
      <p:pic>
        <p:nvPicPr>
          <p:cNvPr id="25" name="24 Imagen"/>
          <p:cNvPicPr/>
          <p:nvPr/>
        </p:nvPicPr>
        <p:blipFill>
          <a:blip r:embed="rId3" cstate="print"/>
          <a:srcRect l="7453" t="23113" r="27067" b="10141"/>
          <a:stretch>
            <a:fillRect/>
          </a:stretch>
        </p:blipFill>
        <p:spPr bwMode="auto">
          <a:xfrm>
            <a:off x="428596" y="1357298"/>
            <a:ext cx="84296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699125"/>
            <a:ext cx="70469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8 Rectángulo redondeado"/>
          <p:cNvSpPr/>
          <p:nvPr/>
        </p:nvSpPr>
        <p:spPr>
          <a:xfrm>
            <a:off x="428596" y="1928802"/>
            <a:ext cx="214314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No inscritos de Bienes Tangibles</a:t>
            </a:r>
            <a:endParaRPr lang="es-ES" sz="1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28596" y="3143248"/>
            <a:ext cx="214314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No inscritos de Bienes No Tangibles</a:t>
            </a:r>
            <a:endParaRPr lang="es-ES" sz="16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28596" y="4429132"/>
            <a:ext cx="214314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No inscritos provenientes de actividades Ilícitos</a:t>
            </a:r>
            <a:endParaRPr lang="es-ES" sz="1600" dirty="0"/>
          </a:p>
        </p:txBody>
      </p:sp>
      <p:sp>
        <p:nvSpPr>
          <p:cNvPr id="12" name="11 Flecha derecha"/>
          <p:cNvSpPr/>
          <p:nvPr/>
        </p:nvSpPr>
        <p:spPr>
          <a:xfrm>
            <a:off x="2786050" y="2143116"/>
            <a:ext cx="71438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3" name="12 Rectángulo redondeado"/>
          <p:cNvSpPr/>
          <p:nvPr/>
        </p:nvSpPr>
        <p:spPr>
          <a:xfrm>
            <a:off x="3714744" y="1928802"/>
            <a:ext cx="271464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El hecho económico puede ser demostrado a través de la transferencia del bien.</a:t>
            </a:r>
            <a:endParaRPr lang="es-ES" sz="1600" dirty="0"/>
          </a:p>
        </p:txBody>
      </p:sp>
      <p:sp>
        <p:nvSpPr>
          <p:cNvPr id="14" name="13 Flecha derecha"/>
          <p:cNvSpPr/>
          <p:nvPr/>
        </p:nvSpPr>
        <p:spPr>
          <a:xfrm>
            <a:off x="2786050" y="3286124"/>
            <a:ext cx="71438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5" name="14 Rectángulo redondeado"/>
          <p:cNvSpPr/>
          <p:nvPr/>
        </p:nvSpPr>
        <p:spPr>
          <a:xfrm>
            <a:off x="3714744" y="2928934"/>
            <a:ext cx="2714644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El hecho económico es complicado demostrar debido a que es brindado en servicios.</a:t>
            </a:r>
            <a:endParaRPr lang="es-ES" sz="1600" dirty="0"/>
          </a:p>
        </p:txBody>
      </p:sp>
      <p:sp>
        <p:nvSpPr>
          <p:cNvPr id="16" name="15 Flecha derecha"/>
          <p:cNvSpPr/>
          <p:nvPr/>
        </p:nvSpPr>
        <p:spPr>
          <a:xfrm>
            <a:off x="2786050" y="4572008"/>
            <a:ext cx="714380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7" name="16 Rectángulo redondeado"/>
          <p:cNvSpPr/>
          <p:nvPr/>
        </p:nvSpPr>
        <p:spPr>
          <a:xfrm>
            <a:off x="3714744" y="4357694"/>
            <a:ext cx="2786082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Actividades no permitidas o no contempladas dentro de la ley</a:t>
            </a:r>
            <a:endParaRPr lang="es-ES" sz="16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858016" y="1928802"/>
            <a:ext cx="192882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Actividades comerciales informales</a:t>
            </a:r>
            <a:endParaRPr lang="es-ES" sz="14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858016" y="3071810"/>
            <a:ext cx="200026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Prestación de servicios profesionales</a:t>
            </a:r>
            <a:endParaRPr lang="es-ES" sz="14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6858016" y="4286256"/>
            <a:ext cx="2000264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Trata de Blancas, tráfico de personas, narcotráfico, venta de armas.</a:t>
            </a:r>
            <a:endParaRPr lang="es-ES" sz="1400" dirty="0"/>
          </a:p>
        </p:txBody>
      </p:sp>
      <p:sp>
        <p:nvSpPr>
          <p:cNvPr id="21" name="20 Cerrar llave"/>
          <p:cNvSpPr/>
          <p:nvPr/>
        </p:nvSpPr>
        <p:spPr>
          <a:xfrm>
            <a:off x="6572264" y="1928802"/>
            <a:ext cx="214314" cy="785818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errar llave"/>
          <p:cNvSpPr/>
          <p:nvPr/>
        </p:nvSpPr>
        <p:spPr>
          <a:xfrm>
            <a:off x="6572264" y="3000372"/>
            <a:ext cx="214314" cy="928694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errar llave"/>
          <p:cNvSpPr/>
          <p:nvPr/>
        </p:nvSpPr>
        <p:spPr>
          <a:xfrm>
            <a:off x="6572264" y="4357694"/>
            <a:ext cx="214314" cy="928694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357158" y="285728"/>
            <a:ext cx="8429684" cy="114300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i="1" dirty="0" smtClean="0"/>
              <a:t>Las fuentes internas y externas han permitido clasificar a los contribuyentes de acuerdo a la existencia del hecho generador proveniente de bienes o servicios.</a:t>
            </a:r>
            <a:endParaRPr lang="es-EC" sz="1400" b="1" i="1" dirty="0" smtClean="0"/>
          </a:p>
        </p:txBody>
      </p:sp>
      <p:pic>
        <p:nvPicPr>
          <p:cNvPr id="2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643578"/>
            <a:ext cx="7059600" cy="12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111" y="5699125"/>
            <a:ext cx="70469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714348" y="1285860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Impulsar Brigadas Móviles de Servicios Tributarios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Capacitar contribuyente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Brigadas de Control Tributario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Regularizar al Contribuyente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Plan de Comunicación (incluye persuasión)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Inscripción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Actualización</a:t>
            </a:r>
          </a:p>
          <a:p>
            <a:pPr lvl="2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Llamada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Uso Indebido del Ruc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Capacitación 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Depuración del Ruc (proceso automático)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Acuerdos Sector Público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57158" y="357166"/>
            <a:ext cx="8429684" cy="10001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800" i="1" dirty="0" smtClean="0"/>
              <a:t>Se han diseñado varias maneras para incentivar la inscripción de los contribuyentes en el catastro</a:t>
            </a:r>
            <a:endParaRPr lang="es-EC" sz="1600" i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705475"/>
            <a:ext cx="7059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0" name="19 Elipse"/>
          <p:cNvSpPr/>
          <p:nvPr/>
        </p:nvSpPr>
        <p:spPr>
          <a:xfrm>
            <a:off x="2928926" y="3071810"/>
            <a:ext cx="1230073" cy="101276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1400" dirty="0" smtClean="0"/>
              <a:t>Bases de Datos externas</a:t>
            </a:r>
            <a:endParaRPr lang="es-ES" sz="1400" dirty="0"/>
          </a:p>
        </p:txBody>
      </p:sp>
      <p:sp>
        <p:nvSpPr>
          <p:cNvPr id="21" name="20 Elipse"/>
          <p:cNvSpPr/>
          <p:nvPr/>
        </p:nvSpPr>
        <p:spPr>
          <a:xfrm>
            <a:off x="4143372" y="3429000"/>
            <a:ext cx="1428760" cy="101276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400" dirty="0" smtClean="0"/>
              <a:t>Estudios Sectoriales</a:t>
            </a:r>
            <a:endParaRPr lang="es-ES" sz="1400" dirty="0"/>
          </a:p>
        </p:txBody>
      </p:sp>
      <p:sp>
        <p:nvSpPr>
          <p:cNvPr id="8" name=" 3"/>
          <p:cNvSpPr/>
          <p:nvPr/>
        </p:nvSpPr>
        <p:spPr>
          <a:xfrm>
            <a:off x="2214546" y="2285992"/>
            <a:ext cx="4208145" cy="3038285"/>
          </a:xfrm>
          <a:prstGeom prst="funnel">
            <a:avLst/>
          </a:prstGeom>
          <a:solidFill>
            <a:schemeClr val="lt1">
              <a:alpha val="2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grpSp>
        <p:nvGrpSpPr>
          <p:cNvPr id="2" name="16 Grupo"/>
          <p:cNvGrpSpPr/>
          <p:nvPr/>
        </p:nvGrpSpPr>
        <p:grpSpPr>
          <a:xfrm>
            <a:off x="4500562" y="2071678"/>
            <a:ext cx="1683258" cy="1370207"/>
            <a:chOff x="3907835" y="0"/>
            <a:chExt cx="446711" cy="582666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3907835" y="0"/>
              <a:ext cx="446711" cy="58266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3945752" y="121513"/>
              <a:ext cx="358958" cy="30378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Bases de Datos de la </a:t>
              </a:r>
              <a:r>
                <a:rPr lang="es-ES" sz="1400" dirty="0" smtClean="0"/>
                <a:t>Administración</a:t>
              </a:r>
              <a:r>
                <a:rPr lang="es-ES" sz="1400" kern="1200" dirty="0" smtClean="0"/>
                <a:t> Tributaria</a:t>
              </a:r>
              <a:endParaRPr lang="es-ES" sz="1400" kern="1200" dirty="0"/>
            </a:p>
          </p:txBody>
        </p:sp>
      </p:grpSp>
      <p:grpSp>
        <p:nvGrpSpPr>
          <p:cNvPr id="3" name="11 Grupo"/>
          <p:cNvGrpSpPr/>
          <p:nvPr/>
        </p:nvGrpSpPr>
        <p:grpSpPr>
          <a:xfrm>
            <a:off x="2285984" y="1357298"/>
            <a:ext cx="2214578" cy="1668078"/>
            <a:chOff x="3907835" y="0"/>
            <a:chExt cx="582666" cy="582666"/>
          </a:xfrm>
          <a:scene3d>
            <a:camera prst="orthographicFront"/>
            <a:lightRig rig="flat" dir="t"/>
          </a:scene3d>
        </p:grpSpPr>
        <p:sp>
          <p:nvSpPr>
            <p:cNvPr id="13" name="12 Elipse"/>
            <p:cNvSpPr/>
            <p:nvPr/>
          </p:nvSpPr>
          <p:spPr>
            <a:xfrm>
              <a:off x="3907835" y="0"/>
              <a:ext cx="582666" cy="58266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3993165" y="85329"/>
              <a:ext cx="412006" cy="41200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Información del INEC</a:t>
              </a:r>
            </a:p>
            <a:p>
              <a:pPr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dirty="0" smtClean="0"/>
                <a:t>Censo Económico</a:t>
              </a:r>
            </a:p>
            <a:p>
              <a:pPr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ES" sz="1400" kern="1200" dirty="0" smtClean="0"/>
                <a:t>Encuestas ENEMDU</a:t>
              </a:r>
              <a:endParaRPr lang="es-ES" sz="1400" kern="1200" dirty="0"/>
            </a:p>
          </p:txBody>
        </p:sp>
      </p:grpSp>
      <p:grpSp>
        <p:nvGrpSpPr>
          <p:cNvPr id="5" name="21 Grupo"/>
          <p:cNvGrpSpPr/>
          <p:nvPr/>
        </p:nvGrpSpPr>
        <p:grpSpPr>
          <a:xfrm>
            <a:off x="1747966" y="5271140"/>
            <a:ext cx="5395802" cy="530568"/>
            <a:chOff x="984773" y="3399006"/>
            <a:chExt cx="4214842" cy="783331"/>
          </a:xfrm>
        </p:grpSpPr>
        <p:sp>
          <p:nvSpPr>
            <p:cNvPr id="24" name="23 Rectángulo"/>
            <p:cNvSpPr/>
            <p:nvPr/>
          </p:nvSpPr>
          <p:spPr>
            <a:xfrm>
              <a:off x="1014419" y="3421523"/>
              <a:ext cx="3043258" cy="7608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984773" y="3399006"/>
              <a:ext cx="4214842" cy="760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>
                  <a:solidFill>
                    <a:schemeClr val="accent3">
                      <a:lumMod val="50000"/>
                    </a:schemeClr>
                  </a:solidFill>
                </a:rPr>
                <a:t>Selección de grupos sujetos a control</a:t>
              </a:r>
              <a:endParaRPr lang="es-ES" sz="2200" b="1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15 Rectángulo redondeado"/>
          <p:cNvSpPr/>
          <p:nvPr/>
        </p:nvSpPr>
        <p:spPr>
          <a:xfrm>
            <a:off x="428596" y="285728"/>
            <a:ext cx="8429684" cy="10001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800" i="1" dirty="0" smtClean="0"/>
              <a:t>Se han detectado varias fuentes que permitirán controlar la brecha de inscripción</a:t>
            </a:r>
            <a:endParaRPr lang="es-EC" sz="1600" i="1" dirty="0" smtClean="0"/>
          </a:p>
        </p:txBody>
      </p:sp>
      <p:pic>
        <p:nvPicPr>
          <p:cNvPr id="2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643578"/>
            <a:ext cx="7059600" cy="12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28596" y="214290"/>
            <a:ext cx="8429684" cy="10001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i="1" dirty="0" smtClean="0"/>
              <a:t>La selección se la realiza en base a las diferentes fuentes de detección </a:t>
            </a:r>
            <a:endParaRPr lang="es-EC" sz="1600" i="1" dirty="0" smtClean="0"/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28628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Empezar la inscripción por aquellos de mayor ingreso potencial</a:t>
            </a:r>
          </a:p>
          <a:p>
            <a:pPr lvl="1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Fuentes de Información interna y externa.</a:t>
            </a:r>
          </a:p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A través del Censo Económico, Encuestas ENEMDU, y estudios demográficos (PEA) seleccionar sectores geográficos y actividades mas informales </a:t>
            </a:r>
          </a:p>
          <a:p>
            <a:pPr lvl="1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Control con brigadas.</a:t>
            </a:r>
          </a:p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Estas brechas serán cubiertas principalmente por servicios y control tributario.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5016"/>
            <a:ext cx="70596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227505" cy="4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6189" t="15713" r="16459" b="20133"/>
          <a:stretch>
            <a:fillRect/>
          </a:stretch>
        </p:blipFill>
        <p:spPr bwMode="auto">
          <a:xfrm>
            <a:off x="214282" y="1571612"/>
            <a:ext cx="4500594" cy="381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36459" t="15407" r="16778" b="19999"/>
          <a:stretch>
            <a:fillRect/>
          </a:stretch>
        </p:blipFill>
        <p:spPr bwMode="auto">
          <a:xfrm>
            <a:off x="285720" y="1571612"/>
            <a:ext cx="43857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 l="36357" t="15581" r="16589" b="20047"/>
          <a:stretch>
            <a:fillRect/>
          </a:stretch>
        </p:blipFill>
        <p:spPr bwMode="auto">
          <a:xfrm>
            <a:off x="214283" y="1500174"/>
            <a:ext cx="45005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 l="36459" t="15489" r="16790" b="20015"/>
          <a:stretch>
            <a:fillRect/>
          </a:stretch>
        </p:blipFill>
        <p:spPr bwMode="auto">
          <a:xfrm>
            <a:off x="235548" y="1500173"/>
            <a:ext cx="4479328" cy="38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Elipse"/>
          <p:cNvSpPr/>
          <p:nvPr/>
        </p:nvSpPr>
        <p:spPr>
          <a:xfrm>
            <a:off x="6786578" y="1674949"/>
            <a:ext cx="2357422" cy="3571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786578" y="1928802"/>
            <a:ext cx="2357422" cy="3389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811382" y="2143116"/>
            <a:ext cx="2357422" cy="2143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428596" y="214290"/>
            <a:ext cx="8429684" cy="10001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800" i="1" dirty="0" smtClean="0"/>
              <a:t>A través del censo económico se han detectado las zonas y actividades más propensas a la informalidad</a:t>
            </a:r>
            <a:endParaRPr lang="es-EC" sz="1600" i="1" dirty="0" smtClean="0"/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715016"/>
            <a:ext cx="70596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-7147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7 CuadroTexto"/>
          <p:cNvSpPr txBox="1"/>
          <p:nvPr/>
        </p:nvSpPr>
        <p:spPr>
          <a:xfrm>
            <a:off x="214282" y="1428736"/>
            <a:ext cx="8715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CONTROL DE CAMPO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Brigadas móviles de Control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Regularizar al Contribuyente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Día Nacional de Inscripción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CONTROL DE OFICINA</a:t>
            </a: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Proceso de Control de Sancionatorio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Por medio de Fedatarios Fiscales quienes pasan información a Servicios Tributarios</a:t>
            </a:r>
          </a:p>
          <a:p>
            <a:pPr lvl="2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Servicios Tributarios realizan la inscripción de Oficio.</a:t>
            </a:r>
          </a:p>
          <a:p>
            <a:pPr lvl="1"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accent3">
                    <a:lumMod val="50000"/>
                  </a:schemeClr>
                </a:solidFill>
              </a:rPr>
              <a:t>Por medio de Gestión Tributaria</a:t>
            </a:r>
          </a:p>
          <a:p>
            <a:pPr lvl="1">
              <a:buFont typeface="Arial" pitchFamily="34" charset="0"/>
              <a:buChar char="•"/>
            </a:pPr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57158" y="357166"/>
            <a:ext cx="8429684" cy="10001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i="1" dirty="0" smtClean="0"/>
              <a:t>La cobertura se logra a través de procesos preventivos y persuasivos</a:t>
            </a:r>
            <a:endParaRPr lang="es-EC" sz="1600" i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95950"/>
            <a:ext cx="7077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" name="10 Rectángulo redondeado"/>
          <p:cNvSpPr/>
          <p:nvPr/>
        </p:nvSpPr>
        <p:spPr>
          <a:xfrm>
            <a:off x="357158" y="214290"/>
            <a:ext cx="84296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i="1" dirty="0" smtClean="0"/>
              <a:t>La Depuración del Ruc permite identificar contar con una base de datos certera de todos los contribuyentes que efectivamente realizan actividad económica  </a:t>
            </a:r>
            <a:endParaRPr lang="es-EC" sz="1600" i="1" dirty="0" smtClean="0"/>
          </a:p>
        </p:txBody>
      </p:sp>
      <p:pic>
        <p:nvPicPr>
          <p:cNvPr id="12" name="0 Imagen" descr="DEPURACIÓN_CATASTRO_RUC_1.jpg"/>
          <p:cNvPicPr/>
          <p:nvPr/>
        </p:nvPicPr>
        <p:blipFill>
          <a:blip r:embed="rId4" r:link="rId5"/>
          <a:srcRect l="22044" t="24060" r="20823" b="58813"/>
          <a:stretch>
            <a:fillRect/>
          </a:stretch>
        </p:blipFill>
        <p:spPr bwMode="auto">
          <a:xfrm>
            <a:off x="2481943" y="1638058"/>
            <a:ext cx="4310743" cy="264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0 Imagen" descr="DEPURACIÓN_CATASTRO_RUC_1.jpg"/>
          <p:cNvPicPr/>
          <p:nvPr/>
        </p:nvPicPr>
        <p:blipFill>
          <a:blip r:embed="rId4" r:link="rId5"/>
          <a:srcRect l="15343" t="83820" r="11587" b="8177"/>
          <a:stretch>
            <a:fillRect/>
          </a:stretch>
        </p:blipFill>
        <p:spPr bwMode="auto">
          <a:xfrm>
            <a:off x="1071538" y="4367228"/>
            <a:ext cx="6813678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8 Título"/>
          <p:cNvSpPr txBox="1">
            <a:spLocks/>
          </p:cNvSpPr>
          <p:nvPr/>
        </p:nvSpPr>
        <p:spPr>
          <a:xfrm>
            <a:off x="914400" y="5877272"/>
            <a:ext cx="68979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Anual de Control y Gestión del Cumplimiento Tributario  </a:t>
            </a:r>
            <a:endParaRPr lang="es-EC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Triángulo isósceles"/>
          <p:cNvSpPr/>
          <p:nvPr/>
        </p:nvSpPr>
        <p:spPr>
          <a:xfrm>
            <a:off x="1928794" y="357166"/>
            <a:ext cx="5112568" cy="5112568"/>
          </a:xfrm>
          <a:prstGeom prst="triangl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3500430" y="4857760"/>
            <a:ext cx="2071702" cy="500066"/>
          </a:xfrm>
          <a:custGeom>
            <a:avLst/>
            <a:gdLst>
              <a:gd name="connsiteX0" fmla="*/ 0 w 3323169"/>
              <a:gd name="connsiteY0" fmla="*/ 201711 h 1210240"/>
              <a:gd name="connsiteX1" fmla="*/ 201711 w 3323169"/>
              <a:gd name="connsiteY1" fmla="*/ 0 h 1210240"/>
              <a:gd name="connsiteX2" fmla="*/ 3121458 w 3323169"/>
              <a:gd name="connsiteY2" fmla="*/ 0 h 1210240"/>
              <a:gd name="connsiteX3" fmla="*/ 3323169 w 3323169"/>
              <a:gd name="connsiteY3" fmla="*/ 201711 h 1210240"/>
              <a:gd name="connsiteX4" fmla="*/ 3323169 w 3323169"/>
              <a:gd name="connsiteY4" fmla="*/ 1008529 h 1210240"/>
              <a:gd name="connsiteX5" fmla="*/ 3121458 w 3323169"/>
              <a:gd name="connsiteY5" fmla="*/ 1210240 h 1210240"/>
              <a:gd name="connsiteX6" fmla="*/ 201711 w 3323169"/>
              <a:gd name="connsiteY6" fmla="*/ 1210240 h 1210240"/>
              <a:gd name="connsiteX7" fmla="*/ 0 w 3323169"/>
              <a:gd name="connsiteY7" fmla="*/ 1008529 h 1210240"/>
              <a:gd name="connsiteX8" fmla="*/ 0 w 3323169"/>
              <a:gd name="connsiteY8" fmla="*/ 201711 h 12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169" h="1210240">
                <a:moveTo>
                  <a:pt x="0" y="201711"/>
                </a:moveTo>
                <a:cubicBezTo>
                  <a:pt x="0" y="90309"/>
                  <a:pt x="90309" y="0"/>
                  <a:pt x="201711" y="0"/>
                </a:cubicBezTo>
                <a:lnTo>
                  <a:pt x="3121458" y="0"/>
                </a:lnTo>
                <a:cubicBezTo>
                  <a:pt x="3232860" y="0"/>
                  <a:pt x="3323169" y="90309"/>
                  <a:pt x="3323169" y="201711"/>
                </a:cubicBezTo>
                <a:lnTo>
                  <a:pt x="3323169" y="1008529"/>
                </a:lnTo>
                <a:cubicBezTo>
                  <a:pt x="3323169" y="1119931"/>
                  <a:pt x="3232860" y="1210240"/>
                  <a:pt x="3121458" y="1210240"/>
                </a:cubicBezTo>
                <a:lnTo>
                  <a:pt x="201711" y="1210240"/>
                </a:lnTo>
                <a:cubicBezTo>
                  <a:pt x="90309" y="1210240"/>
                  <a:pt x="0" y="1119931"/>
                  <a:pt x="0" y="1008529"/>
                </a:cubicBezTo>
                <a:lnTo>
                  <a:pt x="0" y="201711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799" tIns="104799" rIns="104799" bIns="10479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C" sz="1200" dirty="0" smtClean="0"/>
              <a:t>Plan Estratégico Institucional 2012-2015</a:t>
            </a:r>
            <a:endParaRPr lang="es-EC" sz="1200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928663" y="4857760"/>
            <a:ext cx="2214577" cy="495860"/>
          </a:xfrm>
          <a:custGeom>
            <a:avLst/>
            <a:gdLst>
              <a:gd name="connsiteX0" fmla="*/ 0 w 3323169"/>
              <a:gd name="connsiteY0" fmla="*/ 201711 h 1210240"/>
              <a:gd name="connsiteX1" fmla="*/ 201711 w 3323169"/>
              <a:gd name="connsiteY1" fmla="*/ 0 h 1210240"/>
              <a:gd name="connsiteX2" fmla="*/ 3121458 w 3323169"/>
              <a:gd name="connsiteY2" fmla="*/ 0 h 1210240"/>
              <a:gd name="connsiteX3" fmla="*/ 3323169 w 3323169"/>
              <a:gd name="connsiteY3" fmla="*/ 201711 h 1210240"/>
              <a:gd name="connsiteX4" fmla="*/ 3323169 w 3323169"/>
              <a:gd name="connsiteY4" fmla="*/ 1008529 h 1210240"/>
              <a:gd name="connsiteX5" fmla="*/ 3121458 w 3323169"/>
              <a:gd name="connsiteY5" fmla="*/ 1210240 h 1210240"/>
              <a:gd name="connsiteX6" fmla="*/ 201711 w 3323169"/>
              <a:gd name="connsiteY6" fmla="*/ 1210240 h 1210240"/>
              <a:gd name="connsiteX7" fmla="*/ 0 w 3323169"/>
              <a:gd name="connsiteY7" fmla="*/ 1008529 h 1210240"/>
              <a:gd name="connsiteX8" fmla="*/ 0 w 3323169"/>
              <a:gd name="connsiteY8" fmla="*/ 201711 h 12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169" h="1210240">
                <a:moveTo>
                  <a:pt x="0" y="201711"/>
                </a:moveTo>
                <a:cubicBezTo>
                  <a:pt x="0" y="90309"/>
                  <a:pt x="90309" y="0"/>
                  <a:pt x="201711" y="0"/>
                </a:cubicBezTo>
                <a:lnTo>
                  <a:pt x="3121458" y="0"/>
                </a:lnTo>
                <a:cubicBezTo>
                  <a:pt x="3232860" y="0"/>
                  <a:pt x="3323169" y="90309"/>
                  <a:pt x="3323169" y="201711"/>
                </a:cubicBezTo>
                <a:lnTo>
                  <a:pt x="3323169" y="1008529"/>
                </a:lnTo>
                <a:cubicBezTo>
                  <a:pt x="3323169" y="1119931"/>
                  <a:pt x="3232860" y="1210240"/>
                  <a:pt x="3121458" y="1210240"/>
                </a:cubicBezTo>
                <a:lnTo>
                  <a:pt x="201711" y="1210240"/>
                </a:lnTo>
                <a:cubicBezTo>
                  <a:pt x="90309" y="1210240"/>
                  <a:pt x="0" y="1119931"/>
                  <a:pt x="0" y="1008529"/>
                </a:cubicBezTo>
                <a:lnTo>
                  <a:pt x="0" y="201711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799" tIns="104799" rIns="104799" bIns="10479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C" sz="1200" dirty="0" smtClean="0"/>
              <a:t>Plan Nacional del Buen Vivir 2009-2013 </a:t>
            </a:r>
            <a:endParaRPr lang="es-EC" sz="12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6000760" y="4857760"/>
            <a:ext cx="2214577" cy="495860"/>
          </a:xfrm>
          <a:custGeom>
            <a:avLst/>
            <a:gdLst>
              <a:gd name="connsiteX0" fmla="*/ 0 w 3323169"/>
              <a:gd name="connsiteY0" fmla="*/ 201711 h 1210240"/>
              <a:gd name="connsiteX1" fmla="*/ 201711 w 3323169"/>
              <a:gd name="connsiteY1" fmla="*/ 0 h 1210240"/>
              <a:gd name="connsiteX2" fmla="*/ 3121458 w 3323169"/>
              <a:gd name="connsiteY2" fmla="*/ 0 h 1210240"/>
              <a:gd name="connsiteX3" fmla="*/ 3323169 w 3323169"/>
              <a:gd name="connsiteY3" fmla="*/ 201711 h 1210240"/>
              <a:gd name="connsiteX4" fmla="*/ 3323169 w 3323169"/>
              <a:gd name="connsiteY4" fmla="*/ 1008529 h 1210240"/>
              <a:gd name="connsiteX5" fmla="*/ 3121458 w 3323169"/>
              <a:gd name="connsiteY5" fmla="*/ 1210240 h 1210240"/>
              <a:gd name="connsiteX6" fmla="*/ 201711 w 3323169"/>
              <a:gd name="connsiteY6" fmla="*/ 1210240 h 1210240"/>
              <a:gd name="connsiteX7" fmla="*/ 0 w 3323169"/>
              <a:gd name="connsiteY7" fmla="*/ 1008529 h 1210240"/>
              <a:gd name="connsiteX8" fmla="*/ 0 w 3323169"/>
              <a:gd name="connsiteY8" fmla="*/ 201711 h 12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169" h="1210240">
                <a:moveTo>
                  <a:pt x="0" y="201711"/>
                </a:moveTo>
                <a:cubicBezTo>
                  <a:pt x="0" y="90309"/>
                  <a:pt x="90309" y="0"/>
                  <a:pt x="201711" y="0"/>
                </a:cubicBezTo>
                <a:lnTo>
                  <a:pt x="3121458" y="0"/>
                </a:lnTo>
                <a:cubicBezTo>
                  <a:pt x="3232860" y="0"/>
                  <a:pt x="3323169" y="90309"/>
                  <a:pt x="3323169" y="201711"/>
                </a:cubicBezTo>
                <a:lnTo>
                  <a:pt x="3323169" y="1008529"/>
                </a:lnTo>
                <a:cubicBezTo>
                  <a:pt x="3323169" y="1119931"/>
                  <a:pt x="3232860" y="1210240"/>
                  <a:pt x="3121458" y="1210240"/>
                </a:cubicBezTo>
                <a:lnTo>
                  <a:pt x="201711" y="1210240"/>
                </a:lnTo>
                <a:cubicBezTo>
                  <a:pt x="90309" y="1210240"/>
                  <a:pt x="0" y="1119931"/>
                  <a:pt x="0" y="1008529"/>
                </a:cubicBezTo>
                <a:lnTo>
                  <a:pt x="0" y="201711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799" tIns="104799" rIns="104799" bIns="10479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C" sz="1200" kern="1200" dirty="0" smtClean="0"/>
              <a:t>Enfoque estratégico y táctico de la Dirección Nacional de Gestión Tributaria</a:t>
            </a:r>
            <a:endParaRPr lang="es-EC" sz="1200" kern="1200" dirty="0"/>
          </a:p>
        </p:txBody>
      </p:sp>
      <p:graphicFrame>
        <p:nvGraphicFramePr>
          <p:cNvPr id="14" name="1 Diagrama"/>
          <p:cNvGraphicFramePr/>
          <p:nvPr/>
        </p:nvGraphicFramePr>
        <p:xfrm>
          <a:off x="2500298" y="1714488"/>
          <a:ext cx="4219575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928794" y="857232"/>
          <a:ext cx="5499100" cy="495300"/>
        </p:xfrm>
        <a:graphic>
          <a:graphicData uri="http://schemas.openxmlformats.org/drawingml/2006/table">
            <a:tbl>
              <a:tblPr/>
              <a:tblGrid>
                <a:gridCol w="5499100"/>
              </a:tblGrid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17375D"/>
                          </a:solidFill>
                          <a:latin typeface="Calibri"/>
                        </a:rPr>
                        <a:t>PLAN ANUAL DE CONTROL Y GESTIÓN DEL CUMPLIMIENTO TRIBUTARIO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5290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7 Rectángulo redondeado"/>
          <p:cNvSpPr/>
          <p:nvPr/>
        </p:nvSpPr>
        <p:spPr>
          <a:xfrm>
            <a:off x="357158" y="357166"/>
            <a:ext cx="8429684" cy="10001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i="1" dirty="0" smtClean="0"/>
              <a:t>Se ha incrementado el número de inscripciones desde el año 2008</a:t>
            </a:r>
            <a:endParaRPr lang="es-EC" sz="1600" i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7083" t="27500" r="4687" b="17500"/>
          <a:stretch>
            <a:fillRect/>
          </a:stretch>
        </p:blipFill>
        <p:spPr bwMode="auto">
          <a:xfrm>
            <a:off x="500034" y="1571612"/>
            <a:ext cx="8001056" cy="403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lipse"/>
          <p:cNvSpPr/>
          <p:nvPr/>
        </p:nvSpPr>
        <p:spPr>
          <a:xfrm>
            <a:off x="1928794" y="1857364"/>
            <a:ext cx="785818" cy="157163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Llamada rectangular"/>
          <p:cNvSpPr/>
          <p:nvPr/>
        </p:nvSpPr>
        <p:spPr>
          <a:xfrm>
            <a:off x="2857488" y="1643050"/>
            <a:ext cx="1571636" cy="571504"/>
          </a:xfrm>
          <a:prstGeom prst="wedgeRectCallout">
            <a:avLst>
              <a:gd name="adj1" fmla="val -65739"/>
              <a:gd name="adj2" fmla="val 3459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Matriculación Vehicular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5857884" y="1428736"/>
            <a:ext cx="500066" cy="185738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Llamada rectangular"/>
          <p:cNvSpPr/>
          <p:nvPr/>
        </p:nvSpPr>
        <p:spPr>
          <a:xfrm>
            <a:off x="3714744" y="1643050"/>
            <a:ext cx="1571636" cy="571504"/>
          </a:xfrm>
          <a:prstGeom prst="wedgeRectCallout">
            <a:avLst>
              <a:gd name="adj1" fmla="val 86480"/>
              <a:gd name="adj2" fmla="val 3273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Lanzamiento del RISE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6286512" y="2000240"/>
            <a:ext cx="1428760" cy="157163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"/>
          <p:cNvSpPr/>
          <p:nvPr/>
        </p:nvSpPr>
        <p:spPr>
          <a:xfrm>
            <a:off x="4143372" y="2428868"/>
            <a:ext cx="1643074" cy="714380"/>
          </a:xfrm>
          <a:prstGeom prst="wedgeRectCallout">
            <a:avLst>
              <a:gd name="adj1" fmla="val 102305"/>
              <a:gd name="adj2" fmla="val -2998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Incremento efectivo como consecuencia del RISE</a:t>
            </a:r>
            <a:endParaRPr lang="es-ES" sz="1400" dirty="0"/>
          </a:p>
        </p:txBody>
      </p:sp>
      <p:sp>
        <p:nvSpPr>
          <p:cNvPr id="17" name="16 Elipse"/>
          <p:cNvSpPr/>
          <p:nvPr/>
        </p:nvSpPr>
        <p:spPr>
          <a:xfrm>
            <a:off x="6643702" y="3000372"/>
            <a:ext cx="357190" cy="35719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7286644" y="3000372"/>
            <a:ext cx="357190" cy="35719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Llamada rectangular"/>
          <p:cNvSpPr/>
          <p:nvPr/>
        </p:nvSpPr>
        <p:spPr>
          <a:xfrm>
            <a:off x="5429256" y="3643314"/>
            <a:ext cx="1643074" cy="714380"/>
          </a:xfrm>
          <a:prstGeom prst="wedgeRectCallout">
            <a:avLst>
              <a:gd name="adj1" fmla="val 34633"/>
              <a:gd name="adj2" fmla="val -11395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Incremento efectivo como consecuencia del RISE</a:t>
            </a:r>
            <a:endParaRPr lang="es-ES" sz="1400" dirty="0"/>
          </a:p>
        </p:txBody>
      </p:sp>
      <p:sp>
        <p:nvSpPr>
          <p:cNvPr id="20" name="19 Llamada rectangular"/>
          <p:cNvSpPr/>
          <p:nvPr/>
        </p:nvSpPr>
        <p:spPr>
          <a:xfrm>
            <a:off x="5429256" y="3643314"/>
            <a:ext cx="1643074" cy="714380"/>
          </a:xfrm>
          <a:prstGeom prst="wedgeRectCallout">
            <a:avLst>
              <a:gd name="adj1" fmla="val 72031"/>
              <a:gd name="adj2" fmla="val -9961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Efectos coyunturales mas marcados en Noviembre, Diciembre y Enero</a:t>
            </a:r>
            <a:endParaRPr lang="es-ES" sz="11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7 Rectángulo redondeado"/>
          <p:cNvSpPr/>
          <p:nvPr/>
        </p:nvSpPr>
        <p:spPr>
          <a:xfrm>
            <a:off x="214282" y="357166"/>
            <a:ext cx="8715436" cy="10001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i="1" spc="-30" dirty="0" smtClean="0"/>
              <a:t>Los contribuyentes que se inscriben a partir del año 2010 generan un incremento significativo en la recaudación total</a:t>
            </a:r>
            <a:endParaRPr lang="es-EC" sz="1600" i="1" spc="-30" dirty="0" smtClean="0"/>
          </a:p>
        </p:txBody>
      </p:sp>
      <p:graphicFrame>
        <p:nvGraphicFramePr>
          <p:cNvPr id="21" name="1 Gráfico"/>
          <p:cNvGraphicFramePr/>
          <p:nvPr/>
        </p:nvGraphicFramePr>
        <p:xfrm>
          <a:off x="285720" y="1500174"/>
          <a:ext cx="857256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21 Elipse"/>
          <p:cNvSpPr/>
          <p:nvPr/>
        </p:nvSpPr>
        <p:spPr>
          <a:xfrm>
            <a:off x="6000760" y="1785926"/>
            <a:ext cx="1357322" cy="42862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Llamada rectangular"/>
          <p:cNvSpPr/>
          <p:nvPr/>
        </p:nvSpPr>
        <p:spPr>
          <a:xfrm>
            <a:off x="3500430" y="1643050"/>
            <a:ext cx="1785950" cy="571504"/>
          </a:xfrm>
          <a:prstGeom prst="wedgeRectCallout">
            <a:avLst>
              <a:gd name="adj1" fmla="val 86480"/>
              <a:gd name="adj2" fmla="val 3273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Inscritos en el 2010</a:t>
            </a:r>
            <a:endParaRPr lang="es-ES" dirty="0"/>
          </a:p>
        </p:txBody>
      </p:sp>
      <p:sp>
        <p:nvSpPr>
          <p:cNvPr id="24" name="23 Elipse"/>
          <p:cNvSpPr/>
          <p:nvPr/>
        </p:nvSpPr>
        <p:spPr>
          <a:xfrm>
            <a:off x="7358082" y="2285992"/>
            <a:ext cx="1357322" cy="500066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6072198" y="4929198"/>
            <a:ext cx="2214578" cy="35719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Llamada de nube"/>
          <p:cNvSpPr/>
          <p:nvPr/>
        </p:nvSpPr>
        <p:spPr>
          <a:xfrm>
            <a:off x="7215206" y="1285860"/>
            <a:ext cx="1071570" cy="571504"/>
          </a:xfrm>
          <a:prstGeom prst="cloudCallout">
            <a:avLst>
              <a:gd name="adj1" fmla="val -77702"/>
              <a:gd name="adj2" fmla="val 708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3,5%</a:t>
            </a:r>
            <a:endParaRPr lang="es-ES" dirty="0"/>
          </a:p>
        </p:txBody>
      </p:sp>
      <p:sp>
        <p:nvSpPr>
          <p:cNvPr id="27" name="26 Llamada de nube"/>
          <p:cNvSpPr/>
          <p:nvPr/>
        </p:nvSpPr>
        <p:spPr>
          <a:xfrm>
            <a:off x="8001024" y="1714488"/>
            <a:ext cx="1000132" cy="571504"/>
          </a:xfrm>
          <a:prstGeom prst="cloudCallout">
            <a:avLst>
              <a:gd name="adj1" fmla="val -45424"/>
              <a:gd name="adj2" fmla="val 9574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5,3%</a:t>
            </a:r>
            <a:endParaRPr lang="es-E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" y="0"/>
            <a:ext cx="912837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52</a:t>
            </a:fld>
            <a:endParaRPr lang="es-EC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Brecha de FACTURACIÓN</a:t>
            </a:r>
            <a:endParaRPr kumimoji="0" lang="es-E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8596" y="5396227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_tradnl" sz="2400" b="1" i="1" dirty="0" smtClean="0">
                <a:solidFill>
                  <a:schemeClr val="bg1"/>
                </a:solidFill>
                <a:latin typeface="Calibri" pitchFamily="34" charset="0"/>
              </a:rPr>
              <a:t>Dirección Nacional de Gestión Tributaria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28596" y="585789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_tradnl" sz="2400" b="1" i="1" dirty="0" smtClean="0">
                <a:solidFill>
                  <a:schemeClr val="bg1"/>
                </a:solidFill>
                <a:latin typeface="Calibri" pitchFamily="34" charset="0"/>
              </a:rPr>
              <a:t>Agosto de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5" name="24 Flecha abajo"/>
          <p:cNvSpPr/>
          <p:nvPr/>
        </p:nvSpPr>
        <p:spPr>
          <a:xfrm>
            <a:off x="7286644" y="3071810"/>
            <a:ext cx="714380" cy="107157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7" name="26 Flecha abajo"/>
          <p:cNvSpPr/>
          <p:nvPr/>
        </p:nvSpPr>
        <p:spPr>
          <a:xfrm>
            <a:off x="3000364" y="3071810"/>
            <a:ext cx="714380" cy="10715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3" name="32 Flecha abajo"/>
          <p:cNvSpPr/>
          <p:nvPr/>
        </p:nvSpPr>
        <p:spPr>
          <a:xfrm>
            <a:off x="928662" y="3071810"/>
            <a:ext cx="768574" cy="107157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5" name="34 Rectángulo"/>
          <p:cNvSpPr/>
          <p:nvPr/>
        </p:nvSpPr>
        <p:spPr>
          <a:xfrm>
            <a:off x="357158" y="2000240"/>
            <a:ext cx="1857388" cy="10715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Obtención de Comprobantes de Venta y Retención</a:t>
            </a:r>
            <a:endParaRPr lang="es-ES" sz="1600" dirty="0"/>
          </a:p>
        </p:txBody>
      </p:sp>
      <p:sp>
        <p:nvSpPr>
          <p:cNvPr id="37" name="36 Rectángulo"/>
          <p:cNvSpPr/>
          <p:nvPr/>
        </p:nvSpPr>
        <p:spPr>
          <a:xfrm>
            <a:off x="2500298" y="2000240"/>
            <a:ext cx="1785950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Entrega de Comprobantes de Venta y Retención</a:t>
            </a:r>
            <a:endParaRPr lang="es-ES" sz="1600" dirty="0"/>
          </a:p>
        </p:txBody>
      </p:sp>
      <p:sp>
        <p:nvSpPr>
          <p:cNvPr id="38" name="37 Rectángulo"/>
          <p:cNvSpPr/>
          <p:nvPr/>
        </p:nvSpPr>
        <p:spPr>
          <a:xfrm>
            <a:off x="6643702" y="2000240"/>
            <a:ext cx="2000264" cy="1071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Declaración de Comprobantes de Venta y Retención</a:t>
            </a:r>
            <a:endParaRPr lang="es-ES" sz="1600" dirty="0"/>
          </a:p>
        </p:txBody>
      </p:sp>
      <p:sp>
        <p:nvSpPr>
          <p:cNvPr id="39" name="38 Rectángulo"/>
          <p:cNvSpPr/>
          <p:nvPr/>
        </p:nvSpPr>
        <p:spPr>
          <a:xfrm>
            <a:off x="642910" y="4143380"/>
            <a:ext cx="1357322" cy="7143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Brecha de Facturación</a:t>
            </a:r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2714612" y="4143380"/>
            <a:ext cx="1285884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Brecha de Facturación</a:t>
            </a:r>
            <a:endParaRPr lang="es-ES" sz="1600" dirty="0"/>
          </a:p>
        </p:txBody>
      </p:sp>
      <p:sp>
        <p:nvSpPr>
          <p:cNvPr id="42" name="41 Rectángulo"/>
          <p:cNvSpPr/>
          <p:nvPr/>
        </p:nvSpPr>
        <p:spPr>
          <a:xfrm>
            <a:off x="7000892" y="4143380"/>
            <a:ext cx="1285884" cy="714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Brecha Presentación y Veracidad</a:t>
            </a:r>
            <a:endParaRPr lang="es-ES" sz="1600" dirty="0"/>
          </a:p>
        </p:txBody>
      </p:sp>
      <p:sp>
        <p:nvSpPr>
          <p:cNvPr id="43" name="42 Flecha abajo"/>
          <p:cNvSpPr/>
          <p:nvPr/>
        </p:nvSpPr>
        <p:spPr>
          <a:xfrm>
            <a:off x="5072066" y="3071810"/>
            <a:ext cx="714380" cy="1071570"/>
          </a:xfrm>
          <a:prstGeom prst="downArrow">
            <a:avLst/>
          </a:prstGeom>
          <a:solidFill>
            <a:srgbClr val="6FA0D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44" name="43 Rectángulo"/>
          <p:cNvSpPr/>
          <p:nvPr/>
        </p:nvSpPr>
        <p:spPr>
          <a:xfrm>
            <a:off x="4500562" y="2000240"/>
            <a:ext cx="1928826" cy="1071570"/>
          </a:xfrm>
          <a:prstGeom prst="rect">
            <a:avLst/>
          </a:prstGeom>
          <a:solidFill>
            <a:srgbClr val="6FA0D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Registro en Libros</a:t>
            </a:r>
          </a:p>
          <a:p>
            <a:pPr algn="ctr"/>
            <a:r>
              <a:rPr lang="es-ES" sz="1600" dirty="0" smtClean="0"/>
              <a:t>De ingresos y gastos o contabilidad</a:t>
            </a:r>
          </a:p>
          <a:p>
            <a:pPr algn="ctr"/>
            <a:r>
              <a:rPr lang="es-ES" sz="1200" i="1" dirty="0" smtClean="0"/>
              <a:t>(No Obligados y Obligados)</a:t>
            </a:r>
            <a:endParaRPr lang="es-ES" sz="1200" i="1" dirty="0"/>
          </a:p>
        </p:txBody>
      </p:sp>
      <p:sp>
        <p:nvSpPr>
          <p:cNvPr id="45" name="44 Rectángulo"/>
          <p:cNvSpPr/>
          <p:nvPr/>
        </p:nvSpPr>
        <p:spPr>
          <a:xfrm>
            <a:off x="4786314" y="4143380"/>
            <a:ext cx="1285884" cy="714380"/>
          </a:xfrm>
          <a:prstGeom prst="rect">
            <a:avLst/>
          </a:prstGeom>
          <a:solidFill>
            <a:srgbClr val="6FA0D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Brecha de Veracidad</a:t>
            </a:r>
            <a:endParaRPr lang="es-ES" sz="1600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500034" y="357166"/>
            <a:ext cx="814393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Existen varias etapas que deben ser tomadas en cuenta para el control de los comprobantes de venta y retención</a:t>
            </a:r>
            <a:endParaRPr lang="es-ES" sz="3200" i="1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699125"/>
            <a:ext cx="70469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5" grpId="0" animBg="1"/>
      <p:bldP spid="37" grpId="0" animBg="1"/>
      <p:bldP spid="38" grpId="0" animBg="1"/>
      <p:bldP spid="40" grpId="0" animBg="1"/>
      <p:bldP spid="42" grpId="0" animBg="1"/>
      <p:bldP spid="4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3 Diagrama"/>
          <p:cNvGraphicFramePr/>
          <p:nvPr/>
        </p:nvGraphicFramePr>
        <p:xfrm>
          <a:off x="357158" y="285728"/>
          <a:ext cx="821537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714744" y="2071678"/>
            <a:ext cx="1357322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Ventas No Facturadas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714744" y="3488563"/>
            <a:ext cx="142876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Compras no Retenidas</a:t>
            </a:r>
            <a:endParaRPr lang="es-ES" dirty="0"/>
          </a:p>
        </p:txBody>
      </p:sp>
      <p:cxnSp>
        <p:nvCxnSpPr>
          <p:cNvPr id="13" name="12 Conector angular"/>
          <p:cNvCxnSpPr>
            <a:endCxn id="10" idx="1"/>
          </p:cNvCxnSpPr>
          <p:nvPr/>
        </p:nvCxnSpPr>
        <p:spPr>
          <a:xfrm flipV="1">
            <a:off x="1000100" y="2428868"/>
            <a:ext cx="2714644" cy="9286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>
            <a:endCxn id="11" idx="1"/>
          </p:cNvCxnSpPr>
          <p:nvPr/>
        </p:nvCxnSpPr>
        <p:spPr>
          <a:xfrm>
            <a:off x="1000100" y="3357562"/>
            <a:ext cx="2714644" cy="4881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072198" y="1643050"/>
            <a:ext cx="2428892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Se tiene información que realizan ventas </a:t>
            </a:r>
          </a:p>
          <a:p>
            <a:pPr algn="ctr"/>
            <a:r>
              <a:rPr lang="es-ES" sz="1100" dirty="0" smtClean="0"/>
              <a:t>(propias o terceros)</a:t>
            </a:r>
            <a:endParaRPr lang="es-ES" sz="1400" dirty="0"/>
          </a:p>
        </p:txBody>
      </p:sp>
      <p:sp>
        <p:nvSpPr>
          <p:cNvPr id="17" name="16 Rectángulo"/>
          <p:cNvSpPr/>
          <p:nvPr/>
        </p:nvSpPr>
        <p:spPr>
          <a:xfrm>
            <a:off x="6072198" y="3429000"/>
            <a:ext cx="2428892" cy="8216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Realizan compras y son obligados a llevar contabilidad </a:t>
            </a:r>
          </a:p>
          <a:p>
            <a:pPr algn="ctr"/>
            <a:r>
              <a:rPr lang="es-ES" sz="1000" dirty="0" smtClean="0"/>
              <a:t>(excluir contribuyentes con exoneración de renta)</a:t>
            </a:r>
            <a:endParaRPr lang="es-ES" sz="1000" dirty="0"/>
          </a:p>
        </p:txBody>
      </p:sp>
      <p:cxnSp>
        <p:nvCxnSpPr>
          <p:cNvPr id="18" name="17 Conector angular"/>
          <p:cNvCxnSpPr>
            <a:stCxn id="10" idx="3"/>
            <a:endCxn id="15" idx="1"/>
          </p:cNvCxnSpPr>
          <p:nvPr/>
        </p:nvCxnSpPr>
        <p:spPr>
          <a:xfrm flipV="1">
            <a:off x="5072066" y="1964521"/>
            <a:ext cx="1000132" cy="46434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6072198" y="2428868"/>
            <a:ext cx="242886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Se tiene información que Realizan Compras y supuestamente no venden </a:t>
            </a:r>
          </a:p>
          <a:p>
            <a:pPr algn="ctr"/>
            <a:r>
              <a:rPr lang="es-ES" sz="1100" dirty="0" smtClean="0"/>
              <a:t>(propio o por terceros)</a:t>
            </a:r>
            <a:endParaRPr lang="es-ES" sz="1400" dirty="0"/>
          </a:p>
        </p:txBody>
      </p:sp>
      <p:cxnSp>
        <p:nvCxnSpPr>
          <p:cNvPr id="23" name="22 Conector angular"/>
          <p:cNvCxnSpPr>
            <a:stCxn id="10" idx="3"/>
            <a:endCxn id="22" idx="1"/>
          </p:cNvCxnSpPr>
          <p:nvPr/>
        </p:nvCxnSpPr>
        <p:spPr>
          <a:xfrm>
            <a:off x="5072066" y="2428868"/>
            <a:ext cx="1000132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3714744" y="4286256"/>
            <a:ext cx="142876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Guías de Remisión</a:t>
            </a:r>
            <a:endParaRPr lang="es-ES" dirty="0"/>
          </a:p>
        </p:txBody>
      </p:sp>
      <p:cxnSp>
        <p:nvCxnSpPr>
          <p:cNvPr id="29" name="28 Conector angular"/>
          <p:cNvCxnSpPr>
            <a:endCxn id="28" idx="1"/>
          </p:cNvCxnSpPr>
          <p:nvPr/>
        </p:nvCxnSpPr>
        <p:spPr>
          <a:xfrm>
            <a:off x="1000100" y="3357562"/>
            <a:ext cx="2714644" cy="12858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1" idx="3"/>
            <a:endCxn id="17" idx="1"/>
          </p:cNvCxnSpPr>
          <p:nvPr/>
        </p:nvCxnSpPr>
        <p:spPr>
          <a:xfrm flipV="1">
            <a:off x="5143504" y="3839816"/>
            <a:ext cx="928694" cy="5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28" idx="3"/>
            <a:endCxn id="32" idx="1"/>
          </p:cNvCxnSpPr>
          <p:nvPr/>
        </p:nvCxnSpPr>
        <p:spPr>
          <a:xfrm>
            <a:off x="5143504" y="464344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6072198" y="4429132"/>
            <a:ext cx="242889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Exoneración de tonelaje</a:t>
            </a:r>
          </a:p>
        </p:txBody>
      </p:sp>
      <p:cxnSp>
        <p:nvCxnSpPr>
          <p:cNvPr id="34" name="112 Conector angular"/>
          <p:cNvCxnSpPr/>
          <p:nvPr/>
        </p:nvCxnSpPr>
        <p:spPr>
          <a:xfrm>
            <a:off x="1071538" y="2143116"/>
            <a:ext cx="1285884" cy="1214446"/>
          </a:xfrm>
          <a:prstGeom prst="bentConnector3">
            <a:avLst>
              <a:gd name="adj1" fmla="val -541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285720" y="1500174"/>
            <a:ext cx="214314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Obtención de Comprobantes de Venta y Retención</a:t>
            </a:r>
            <a:endParaRPr lang="es-ES" dirty="0"/>
          </a:p>
        </p:txBody>
      </p:sp>
      <p:sp>
        <p:nvSpPr>
          <p:cNvPr id="60" name="59 Rectángulo"/>
          <p:cNvSpPr/>
          <p:nvPr/>
        </p:nvSpPr>
        <p:spPr>
          <a:xfrm>
            <a:off x="1428728" y="5072074"/>
            <a:ext cx="1285884" cy="5715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Controles de Campo</a:t>
            </a:r>
            <a:endParaRPr lang="es-ES" dirty="0"/>
          </a:p>
        </p:txBody>
      </p:sp>
      <p:sp>
        <p:nvSpPr>
          <p:cNvPr id="61" name="60 Rectángulo"/>
          <p:cNvSpPr/>
          <p:nvPr/>
        </p:nvSpPr>
        <p:spPr>
          <a:xfrm>
            <a:off x="3714744" y="5143536"/>
            <a:ext cx="1428760" cy="4286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Brigadas</a:t>
            </a:r>
            <a:endParaRPr lang="es-ES" dirty="0"/>
          </a:p>
        </p:txBody>
      </p:sp>
      <p:cxnSp>
        <p:nvCxnSpPr>
          <p:cNvPr id="62" name="61 Conector recto de flecha"/>
          <p:cNvCxnSpPr>
            <a:stCxn id="60" idx="3"/>
            <a:endCxn id="61" idx="1"/>
          </p:cNvCxnSpPr>
          <p:nvPr/>
        </p:nvCxnSpPr>
        <p:spPr>
          <a:xfrm>
            <a:off x="2714612" y="5357826"/>
            <a:ext cx="1000132" cy="2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112 Conector angular"/>
          <p:cNvCxnSpPr>
            <a:endCxn id="60" idx="1"/>
          </p:cNvCxnSpPr>
          <p:nvPr/>
        </p:nvCxnSpPr>
        <p:spPr>
          <a:xfrm rot="16200000" flipH="1">
            <a:off x="214282" y="4143380"/>
            <a:ext cx="2000264" cy="428628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5699125"/>
            <a:ext cx="70469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73 Rectángulo"/>
          <p:cNvSpPr/>
          <p:nvPr/>
        </p:nvSpPr>
        <p:spPr>
          <a:xfrm>
            <a:off x="6072198" y="5143512"/>
            <a:ext cx="2428892" cy="4286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Verificación de cumplimiento de deberes formales</a:t>
            </a:r>
            <a:endParaRPr lang="es-ES" sz="1400" dirty="0"/>
          </a:p>
        </p:txBody>
      </p:sp>
      <p:cxnSp>
        <p:nvCxnSpPr>
          <p:cNvPr id="75" name="74 Conector recto de flecha"/>
          <p:cNvCxnSpPr>
            <a:stCxn id="61" idx="3"/>
            <a:endCxn id="74" idx="1"/>
          </p:cNvCxnSpPr>
          <p:nvPr/>
        </p:nvCxnSpPr>
        <p:spPr>
          <a:xfrm flipV="1">
            <a:off x="5143504" y="5357826"/>
            <a:ext cx="928694" cy="2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  <p:bldP spid="22" grpId="0" animBg="1"/>
      <p:bldP spid="28" grpId="0" animBg="1"/>
      <p:bldP spid="32" grpId="0" animBg="1"/>
      <p:bldP spid="36" grpId="0" animBg="1"/>
      <p:bldP spid="60" grpId="0" animBg="1"/>
      <p:bldP spid="61" grpId="0" animBg="1"/>
      <p:bldP spid="7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7" name="26 Flecha abajo"/>
          <p:cNvSpPr/>
          <p:nvPr/>
        </p:nvSpPr>
        <p:spPr>
          <a:xfrm>
            <a:off x="785786" y="3000372"/>
            <a:ext cx="714380" cy="10715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7" name="36 Rectángulo"/>
          <p:cNvSpPr/>
          <p:nvPr/>
        </p:nvSpPr>
        <p:spPr>
          <a:xfrm>
            <a:off x="285720" y="2285992"/>
            <a:ext cx="178595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Entrega de Comprobantes de Venta y Retención</a:t>
            </a:r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500034" y="4071942"/>
            <a:ext cx="1285884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Brecha de Facturación</a:t>
            </a:r>
            <a:endParaRPr lang="es-ES" sz="1600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285720" y="357166"/>
            <a:ext cx="85725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/>
              <a:t>Existen varias etapas que deben ser tomadas en cuenta para el control de los comprobantes de venta y retención</a:t>
            </a:r>
            <a:endParaRPr lang="es-ES" sz="2800" i="1" dirty="0"/>
          </a:p>
        </p:txBody>
      </p:sp>
      <p:sp>
        <p:nvSpPr>
          <p:cNvPr id="9" name="8 Rectángulo"/>
          <p:cNvSpPr/>
          <p:nvPr/>
        </p:nvSpPr>
        <p:spPr>
          <a:xfrm>
            <a:off x="2428860" y="1500174"/>
            <a:ext cx="357190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Tienen Actividad Económica y no Entregan Comprobantes de Venta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86182" y="2214554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Fedatarios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6357950" y="2000240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Compras Simuladas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6357950" y="2428868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Incautaciones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786182" y="2786058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Punto Fijo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3786182" y="3214686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Denuncias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2500298" y="3643314"/>
            <a:ext cx="357190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No tienen actividad económica y entregan Comprobantes de Venta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786182" y="4286256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Procesos de Control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3786182" y="4857760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Devoluciones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3786182" y="5286388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Reclamos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6357950" y="4071942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Auditoría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6357950" y="4500570"/>
            <a:ext cx="2071702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Diferencias</a:t>
            </a:r>
            <a:endParaRPr lang="es-ES" dirty="0"/>
          </a:p>
        </p:txBody>
      </p:sp>
      <p:cxnSp>
        <p:nvCxnSpPr>
          <p:cNvPr id="24" name="23 Conector angular"/>
          <p:cNvCxnSpPr>
            <a:endCxn id="10" idx="1"/>
          </p:cNvCxnSpPr>
          <p:nvPr/>
        </p:nvCxnSpPr>
        <p:spPr>
          <a:xfrm>
            <a:off x="2571736" y="2071678"/>
            <a:ext cx="1214446" cy="321471"/>
          </a:xfrm>
          <a:prstGeom prst="bentConnector3">
            <a:avLst>
              <a:gd name="adj1" fmla="val 13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endCxn id="13" idx="1"/>
          </p:cNvCxnSpPr>
          <p:nvPr/>
        </p:nvCxnSpPr>
        <p:spPr>
          <a:xfrm>
            <a:off x="2571736" y="2071678"/>
            <a:ext cx="1214446" cy="892975"/>
          </a:xfrm>
          <a:prstGeom prst="bentConnector3">
            <a:avLst>
              <a:gd name="adj1" fmla="val 13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endCxn id="14" idx="1"/>
          </p:cNvCxnSpPr>
          <p:nvPr/>
        </p:nvCxnSpPr>
        <p:spPr>
          <a:xfrm rot="16200000" flipH="1">
            <a:off x="2518160" y="2125258"/>
            <a:ext cx="1321601" cy="121444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10" idx="3"/>
            <a:endCxn id="11" idx="1"/>
          </p:cNvCxnSpPr>
          <p:nvPr/>
        </p:nvCxnSpPr>
        <p:spPr>
          <a:xfrm flipV="1">
            <a:off x="5857884" y="2178835"/>
            <a:ext cx="50006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10" idx="3"/>
            <a:endCxn id="12" idx="1"/>
          </p:cNvCxnSpPr>
          <p:nvPr/>
        </p:nvCxnSpPr>
        <p:spPr>
          <a:xfrm>
            <a:off x="5857884" y="2393149"/>
            <a:ext cx="50006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>
            <a:endCxn id="16" idx="1"/>
          </p:cNvCxnSpPr>
          <p:nvPr/>
        </p:nvCxnSpPr>
        <p:spPr>
          <a:xfrm>
            <a:off x="2571736" y="4214818"/>
            <a:ext cx="1214446" cy="250033"/>
          </a:xfrm>
          <a:prstGeom prst="bentConnector3">
            <a:avLst>
              <a:gd name="adj1" fmla="val -16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endCxn id="17" idx="1"/>
          </p:cNvCxnSpPr>
          <p:nvPr/>
        </p:nvCxnSpPr>
        <p:spPr>
          <a:xfrm>
            <a:off x="2571736" y="4214818"/>
            <a:ext cx="1214446" cy="821537"/>
          </a:xfrm>
          <a:prstGeom prst="bentConnector3">
            <a:avLst>
              <a:gd name="adj1" fmla="val 83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angular"/>
          <p:cNvCxnSpPr>
            <a:endCxn id="20" idx="1"/>
          </p:cNvCxnSpPr>
          <p:nvPr/>
        </p:nvCxnSpPr>
        <p:spPr>
          <a:xfrm rot="16200000" flipH="1">
            <a:off x="2553877" y="4232677"/>
            <a:ext cx="1250165" cy="121444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angular"/>
          <p:cNvCxnSpPr>
            <a:stCxn id="16" idx="3"/>
            <a:endCxn id="21" idx="1"/>
          </p:cNvCxnSpPr>
          <p:nvPr/>
        </p:nvCxnSpPr>
        <p:spPr>
          <a:xfrm flipV="1">
            <a:off x="5857884" y="4250537"/>
            <a:ext cx="50006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>
            <a:stCxn id="16" idx="3"/>
            <a:endCxn id="22" idx="1"/>
          </p:cNvCxnSpPr>
          <p:nvPr/>
        </p:nvCxnSpPr>
        <p:spPr>
          <a:xfrm>
            <a:off x="5857884" y="4464851"/>
            <a:ext cx="50006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699125"/>
            <a:ext cx="70469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40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56</a:t>
            </a:fld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500034" y="1571612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Reglamento de Comprobantes de Venta y Retención.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Guías de Remisión que sea solicitada en procesos de exoneración y reducción del impuesto a los vehículos motorizados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Campañas de Comunicación</a:t>
            </a:r>
          </a:p>
          <a:p>
            <a:pPr lvl="1"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Difusión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Lotería Tributaria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0034" y="357166"/>
            <a:ext cx="814393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Existe la Normativa Legal que regula el proceso de facturación</a:t>
            </a:r>
            <a:endParaRPr lang="es-ES" sz="32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05475"/>
            <a:ext cx="7059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3 Diagrama"/>
          <p:cNvGraphicFramePr/>
          <p:nvPr/>
        </p:nvGraphicFramePr>
        <p:xfrm>
          <a:off x="357158" y="285728"/>
          <a:ext cx="821537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57</a:t>
            </a:fld>
            <a:endParaRPr lang="es-EC"/>
          </a:p>
        </p:txBody>
      </p:sp>
      <p:graphicFrame>
        <p:nvGraphicFramePr>
          <p:cNvPr id="20" name="19 Diagrama"/>
          <p:cNvGraphicFramePr/>
          <p:nvPr/>
        </p:nvGraphicFramePr>
        <p:xfrm>
          <a:off x="833454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2071678"/>
            <a:ext cx="3196421" cy="305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62" y="5643578"/>
            <a:ext cx="7059600" cy="12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7187" t="31667" r="44792" b="13333"/>
          <a:stretch>
            <a:fillRect/>
          </a:stretch>
        </p:blipFill>
        <p:spPr bwMode="auto">
          <a:xfrm>
            <a:off x="642910" y="1714488"/>
            <a:ext cx="4286280" cy="38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291734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3 Diagrama"/>
          <p:cNvGraphicFramePr/>
          <p:nvPr/>
        </p:nvGraphicFramePr>
        <p:xfrm>
          <a:off x="357158" y="285728"/>
          <a:ext cx="842968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58</a:t>
            </a:fld>
            <a:endParaRPr lang="es-EC"/>
          </a:p>
        </p:txBody>
      </p:sp>
      <p:sp>
        <p:nvSpPr>
          <p:cNvPr id="14" name="13 Flecha abajo"/>
          <p:cNvSpPr/>
          <p:nvPr/>
        </p:nvSpPr>
        <p:spPr>
          <a:xfrm rot="18946356">
            <a:off x="614846" y="2017254"/>
            <a:ext cx="642942" cy="1000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857224" y="2863450"/>
            <a:ext cx="3000396" cy="9941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7500958" y="2133626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7500958" y="2990882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7500958" y="3848138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2428860" y="1285860"/>
            <a:ext cx="4786346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Brecha de Comprobantes de Venta</a:t>
            </a:r>
            <a:endParaRPr lang="es-ES" dirty="0"/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706000"/>
            <a:ext cx="70596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9066E-6 L 0.24809 0.228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8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3 Diagrama"/>
          <p:cNvGraphicFramePr/>
          <p:nvPr/>
        </p:nvGraphicFramePr>
        <p:xfrm>
          <a:off x="357158" y="285728"/>
          <a:ext cx="842968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59</a:t>
            </a:fld>
            <a:endParaRPr lang="es-EC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 l="17708" t="31667" r="44792" b="13333"/>
          <a:stretch>
            <a:fillRect/>
          </a:stretch>
        </p:blipFill>
        <p:spPr bwMode="auto">
          <a:xfrm>
            <a:off x="357158" y="1649003"/>
            <a:ext cx="4643470" cy="39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1704998"/>
            <a:ext cx="2607000" cy="39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Flecha abajo"/>
          <p:cNvSpPr/>
          <p:nvPr/>
        </p:nvSpPr>
        <p:spPr>
          <a:xfrm rot="18946356">
            <a:off x="614846" y="2017254"/>
            <a:ext cx="642942" cy="1000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857224" y="2863450"/>
            <a:ext cx="3000396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7500958" y="2133626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7500958" y="2990882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7500958" y="3848138"/>
            <a:ext cx="107157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2428860" y="1285860"/>
            <a:ext cx="4786346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Brecha de Comprobantes de Retención</a:t>
            </a:r>
            <a:endParaRPr lang="es-ES" dirty="0"/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715016"/>
            <a:ext cx="70596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9066E-6 L 0.24809 0.228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3"/>
          <p:cNvGrpSpPr>
            <a:grpSpLocks/>
          </p:cNvGrpSpPr>
          <p:nvPr/>
        </p:nvGrpSpPr>
        <p:grpSpPr bwMode="auto">
          <a:xfrm>
            <a:off x="500034" y="1457254"/>
            <a:ext cx="8072494" cy="1736725"/>
            <a:chOff x="4819650" y="4642167"/>
            <a:chExt cx="3919538" cy="1808163"/>
          </a:xfrm>
        </p:grpSpPr>
        <p:sp>
          <p:nvSpPr>
            <p:cNvPr id="6" name="Rektangel med enkelt afrundet hjørne 17"/>
            <p:cNvSpPr/>
            <p:nvPr/>
          </p:nvSpPr>
          <p:spPr>
            <a:xfrm rot="10800000" flipH="1">
              <a:off x="4819650" y="4642167"/>
              <a:ext cx="3902870" cy="1808163"/>
            </a:xfrm>
            <a:prstGeom prst="round1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Rektangel 18"/>
            <p:cNvSpPr/>
            <p:nvPr/>
          </p:nvSpPr>
          <p:spPr>
            <a:xfrm>
              <a:off x="4833938" y="4650105"/>
              <a:ext cx="3905250" cy="13176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" name="2 Marcador de contenido"/>
          <p:cNvSpPr txBox="1">
            <a:spLocks/>
          </p:cNvSpPr>
          <p:nvPr/>
        </p:nvSpPr>
        <p:spPr>
          <a:xfrm>
            <a:off x="285720" y="1671568"/>
            <a:ext cx="8143932" cy="1335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Marco de referencia de alineación estratégica institucional con el fin de programar y ejecutar procesos de control de manera sistemática y técnica 	que permita alcanzar una mejora en el comportamiento tributario de los contribuyentes.</a:t>
            </a:r>
          </a:p>
        </p:txBody>
      </p:sp>
      <p:sp>
        <p:nvSpPr>
          <p:cNvPr id="12" name="11 Redondear rectángulo de esquina sencilla"/>
          <p:cNvSpPr/>
          <p:nvPr/>
        </p:nvSpPr>
        <p:spPr>
          <a:xfrm>
            <a:off x="2285984" y="4071942"/>
            <a:ext cx="6072230" cy="50359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0" tIns="36000" rIns="72000" bIns="36000" anchor="ctr" anchorCtr="0">
            <a:spAutoFit/>
          </a:bodyPr>
          <a:lstStyle/>
          <a:p>
            <a:pPr marL="185738" indent="-185738" algn="just" defTabSz="596306" fontAlgn="ctr">
              <a:buFont typeface="Wingdings" pitchFamily="2" charset="2"/>
              <a:buChar char="ü"/>
              <a:defRPr/>
            </a:pPr>
            <a:r>
              <a:rPr lang="es-EC" sz="1400" b="1" dirty="0" smtClean="0"/>
              <a:t>Plan Nacional del Buen Vivir</a:t>
            </a:r>
          </a:p>
          <a:p>
            <a:pPr marL="642938" lvl="1" indent="-185738" algn="just" defTabSz="596306" fontAlgn="ctr">
              <a:buFont typeface="Wingdings" pitchFamily="2" charset="2"/>
              <a:buChar char="§"/>
              <a:defRPr/>
            </a:pPr>
            <a:r>
              <a:rPr lang="es-EC" sz="1400" b="1" dirty="0" smtClean="0"/>
              <a:t>Parámetros en relación al desempeño de las metas nacionales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428992" y="3457518"/>
            <a:ext cx="50720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</a:t>
            </a:r>
            <a:endParaRPr lang="da-DK" sz="20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dondear rectángulo de esquina sencilla"/>
          <p:cNvSpPr/>
          <p:nvPr/>
        </p:nvSpPr>
        <p:spPr>
          <a:xfrm>
            <a:off x="2285984" y="4714884"/>
            <a:ext cx="5786478" cy="50359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0" tIns="36000" rIns="72000" bIns="36000" anchor="ctr" anchorCtr="0">
            <a:spAutoFit/>
          </a:bodyPr>
          <a:lstStyle/>
          <a:p>
            <a:pPr marL="185738" indent="-185738" algn="just" defTabSz="596306" fontAlgn="ctr">
              <a:buFont typeface="Wingdings" pitchFamily="2" charset="2"/>
              <a:buChar char="ü"/>
              <a:defRPr/>
            </a:pPr>
            <a:r>
              <a:rPr lang="es-EC" sz="1400" b="1" dirty="0" smtClean="0"/>
              <a:t>Plan estratégico institucional</a:t>
            </a:r>
          </a:p>
          <a:p>
            <a:pPr marL="642938" lvl="1" indent="-185738" algn="just" defTabSz="596306" fontAlgn="ctr">
              <a:buFont typeface="Wingdings" pitchFamily="2" charset="2"/>
              <a:buChar char="§"/>
              <a:defRPr/>
            </a:pPr>
            <a:r>
              <a:rPr lang="es-ES_tradnl" sz="1400" b="1" dirty="0" smtClean="0"/>
              <a:t>Objetivos y estrategias institucionales</a:t>
            </a:r>
            <a:endParaRPr lang="es-EC" sz="1400" b="1" dirty="0" smtClean="0"/>
          </a:p>
        </p:txBody>
      </p:sp>
      <p:sp>
        <p:nvSpPr>
          <p:cNvPr id="15" name="14 Redondear rectángulo de esquina sencilla"/>
          <p:cNvSpPr/>
          <p:nvPr/>
        </p:nvSpPr>
        <p:spPr>
          <a:xfrm>
            <a:off x="2285984" y="5354302"/>
            <a:ext cx="5357850" cy="50359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0" tIns="36000" rIns="72000" bIns="36000" anchor="ctr" anchorCtr="0">
            <a:spAutoFit/>
          </a:bodyPr>
          <a:lstStyle/>
          <a:p>
            <a:pPr marL="185738" indent="-185738" algn="just" defTabSz="596306" fontAlgn="ctr">
              <a:buFont typeface="Wingdings" pitchFamily="2" charset="2"/>
              <a:buChar char="ü"/>
              <a:defRPr/>
            </a:pPr>
            <a:r>
              <a:rPr lang="es-EC" sz="1400" b="1" dirty="0" smtClean="0"/>
              <a:t>Plan operativo anual</a:t>
            </a:r>
          </a:p>
          <a:p>
            <a:pPr marL="642938" lvl="1" indent="-185738" algn="just" defTabSz="596306" fontAlgn="ctr">
              <a:buFont typeface="Wingdings" pitchFamily="2" charset="2"/>
              <a:buChar char="§"/>
              <a:defRPr/>
            </a:pPr>
            <a:r>
              <a:rPr lang="es-ES_tradnl" sz="1400" b="1" dirty="0" smtClean="0"/>
              <a:t>Lineamientos estratégicos institucionales</a:t>
            </a:r>
            <a:endParaRPr lang="es-EC" sz="1400" b="1" dirty="0" smtClean="0"/>
          </a:p>
        </p:txBody>
      </p:sp>
      <p:sp>
        <p:nvSpPr>
          <p:cNvPr id="16" name="15 Redondear rectángulo de esquina sencilla"/>
          <p:cNvSpPr/>
          <p:nvPr/>
        </p:nvSpPr>
        <p:spPr>
          <a:xfrm>
            <a:off x="2285984" y="5997244"/>
            <a:ext cx="4929222" cy="50359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0" tIns="36000" rIns="72000" bIns="36000" anchor="ctr" anchorCtr="0">
            <a:spAutoFit/>
          </a:bodyPr>
          <a:lstStyle/>
          <a:p>
            <a:pPr marL="185738" indent="-185738" algn="just" defTabSz="596306" fontAlgn="ctr">
              <a:buFont typeface="Wingdings" pitchFamily="2" charset="2"/>
              <a:buChar char="ü"/>
              <a:defRPr/>
            </a:pPr>
            <a:r>
              <a:rPr lang="es-EC" sz="1400" b="1" dirty="0" smtClean="0"/>
              <a:t>Plan  estratégico DNGT</a:t>
            </a:r>
          </a:p>
          <a:p>
            <a:pPr marL="642938" lvl="1" indent="-185738" algn="just" defTabSz="596306" fontAlgn="ctr">
              <a:buFont typeface="Wingdings" pitchFamily="2" charset="2"/>
              <a:buChar char="§"/>
              <a:defRPr/>
            </a:pPr>
            <a:r>
              <a:rPr lang="es-ES_tradnl" sz="1400" b="1" dirty="0" smtClean="0"/>
              <a:t>Objetivos estratégicos</a:t>
            </a:r>
            <a:endParaRPr lang="es-EC" sz="1400" b="1" dirty="0" smtClean="0"/>
          </a:p>
        </p:txBody>
      </p:sp>
      <p:sp>
        <p:nvSpPr>
          <p:cNvPr id="17" name="4 Título"/>
          <p:cNvSpPr txBox="1">
            <a:spLocks/>
          </p:cNvSpPr>
          <p:nvPr/>
        </p:nvSpPr>
        <p:spPr>
          <a:xfrm>
            <a:off x="428596" y="285728"/>
            <a:ext cx="62133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Anual de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Control y Gestión del cumplimiento tributario (PCT)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695950"/>
            <a:ext cx="7077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60</a:t>
            </a:fld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642910" y="1357299"/>
            <a:ext cx="8001056" cy="447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</a:rPr>
              <a:t>Controles a través de Procesos de Fedatarios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</a:rPr>
              <a:t>Punto Fijo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</a:rPr>
              <a:t>Compras Simuladas</a:t>
            </a:r>
          </a:p>
          <a:p>
            <a:pPr marL="812800" lvl="1" indent="-355600"/>
            <a:endParaRPr lang="es-ES" sz="2800" dirty="0" smtClean="0">
              <a:solidFill>
                <a:schemeClr val="tx2"/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</a:rPr>
              <a:t>Procesos Masivos que informen a los contribuyentes a través de Oficios persuasivos.</a:t>
            </a:r>
          </a:p>
          <a:p>
            <a:pPr marL="355600" indent="-355600"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</a:rPr>
              <a:t>Procesos Específicos de control a través de Inicios sumarios que sancionen la no emisión.</a:t>
            </a:r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57158" y="357166"/>
            <a:ext cx="8429684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800" i="1" dirty="0" smtClean="0">
                <a:latin typeface="Calibri" pitchFamily="34" charset="0"/>
                <a:cs typeface="Calibri" pitchFamily="34" charset="0"/>
              </a:rPr>
              <a:t>Estrategias de campo facilitan la verificación del cumplimiento de los deberes formales </a:t>
            </a:r>
            <a:endParaRPr lang="es-E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3 Diagrama"/>
          <p:cNvGraphicFramePr/>
          <p:nvPr/>
        </p:nvGraphicFramePr>
        <p:xfrm>
          <a:off x="357158" y="214290"/>
          <a:ext cx="821537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61</a:t>
            </a:fld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l="36459" t="19167" r="16666" b="20000"/>
          <a:stretch>
            <a:fillRect/>
          </a:stretch>
        </p:blipFill>
        <p:spPr bwMode="auto">
          <a:xfrm>
            <a:off x="2214546" y="1500174"/>
            <a:ext cx="502025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 l="35810" t="19442" r="16427" b="20000"/>
          <a:stretch>
            <a:fillRect/>
          </a:stretch>
        </p:blipFill>
        <p:spPr bwMode="auto">
          <a:xfrm>
            <a:off x="2143108" y="1500174"/>
            <a:ext cx="5143536" cy="407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3 Diagrama"/>
          <p:cNvGraphicFramePr/>
          <p:nvPr/>
        </p:nvGraphicFramePr>
        <p:xfrm>
          <a:off x="357158" y="214290"/>
          <a:ext cx="821537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62</a:t>
            </a:fld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357158" y="1500174"/>
            <a:ext cx="84296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2"/>
                </a:solidFill>
              </a:rPr>
              <a:t>Reducción de la Brecha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#contribuyentes Sin Autorización de Comprobantes de Venta / Total de Contribuyentes con actividad Económica.</a:t>
            </a:r>
          </a:p>
          <a:p>
            <a:pPr lvl="2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Por regional y Actividad Económica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2"/>
                </a:solidFill>
              </a:rPr>
              <a:t>Cumplimiento de los planes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Lotería Tributaria </a:t>
            </a:r>
          </a:p>
          <a:p>
            <a:pPr lvl="2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#comprobantes proyectados a recibir / Comprobantes recibidos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Programación de casos</a:t>
            </a:r>
          </a:p>
          <a:p>
            <a:pPr lvl="2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Casos ejecutados / Casos programados</a:t>
            </a:r>
          </a:p>
          <a:p>
            <a:pPr lvl="2">
              <a:buFont typeface="Arial" pitchFamily="34" charset="0"/>
              <a:buChar char="•"/>
            </a:pPr>
            <a:endParaRPr lang="es-ES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2"/>
                </a:solidFill>
              </a:rPr>
              <a:t>Regularización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Total Regularizados / Notificados</a:t>
            </a:r>
            <a:endParaRPr lang="es-E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3 Diagrama"/>
          <p:cNvGraphicFramePr/>
          <p:nvPr/>
        </p:nvGraphicFramePr>
        <p:xfrm>
          <a:off x="357158" y="214290"/>
          <a:ext cx="821537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63</a:t>
            </a:fld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571472" y="2071678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</a:rPr>
              <a:t>Control de Veracidad de Registro de las transacciones 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</a:rPr>
              <a:t>Ingresos / Gastos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</a:rPr>
              <a:t>Contabilidad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" y="0"/>
            <a:ext cx="912837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2738-9DCD-4CB6-AE25-3C783C9341DB}" type="slidenum">
              <a:rPr lang="es-EC" smtClean="0"/>
              <a:pPr/>
              <a:t>64</a:t>
            </a:fld>
            <a:endParaRPr lang="es-EC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Brecha de OMISIDAD</a:t>
            </a:r>
            <a:endParaRPr kumimoji="0" lang="es-ES" sz="5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8596" y="5396227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_tradnl" sz="2400" b="1" i="1" dirty="0" smtClean="0">
                <a:solidFill>
                  <a:schemeClr val="bg1"/>
                </a:solidFill>
                <a:latin typeface="Calibri" pitchFamily="34" charset="0"/>
              </a:rPr>
              <a:t>Dirección Nacional de Gestión Tributaria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28596" y="585789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_tradnl" sz="2400" b="1" i="1" dirty="0" smtClean="0">
                <a:solidFill>
                  <a:schemeClr val="bg1"/>
                </a:solidFill>
                <a:latin typeface="Calibri" pitchFamily="34" charset="0"/>
              </a:rPr>
              <a:t>Agosto de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76860" cy="72008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3200" b="1" dirty="0" smtClean="0">
                <a:ln/>
                <a:solidFill>
                  <a:schemeClr val="bg1"/>
                </a:solidFill>
              </a:rPr>
              <a:t>CALENDARIZACIÓN DE PRESENTACIÓN</a:t>
            </a:r>
            <a:endParaRPr lang="es-EC" sz="3200" b="1" dirty="0">
              <a:ln/>
              <a:solidFill>
                <a:schemeClr val="bg1"/>
              </a:solidFill>
            </a:endParaRPr>
          </a:p>
        </p:txBody>
      </p:sp>
      <p:grpSp>
        <p:nvGrpSpPr>
          <p:cNvPr id="3" name="21 Grupo"/>
          <p:cNvGrpSpPr/>
          <p:nvPr/>
        </p:nvGrpSpPr>
        <p:grpSpPr>
          <a:xfrm>
            <a:off x="683568" y="1724920"/>
            <a:ext cx="7848872" cy="432048"/>
            <a:chOff x="539552" y="1052736"/>
            <a:chExt cx="7848872" cy="432048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539552" y="1268760"/>
              <a:ext cx="784887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539552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8388424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1187624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1907704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2555776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3275856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3923928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4572000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5220072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5868144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6516216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7092280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7740352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" name="91 Grupo"/>
          <p:cNvGrpSpPr/>
          <p:nvPr/>
        </p:nvGrpSpPr>
        <p:grpSpPr>
          <a:xfrm>
            <a:off x="683568" y="1571612"/>
            <a:ext cx="7776864" cy="378624"/>
            <a:chOff x="683568" y="764704"/>
            <a:chExt cx="7776864" cy="378624"/>
          </a:xfrm>
        </p:grpSpPr>
        <p:sp>
          <p:nvSpPr>
            <p:cNvPr id="23" name="22 CuadroTexto"/>
            <p:cNvSpPr txBox="1"/>
            <p:nvPr/>
          </p:nvSpPr>
          <p:spPr>
            <a:xfrm>
              <a:off x="683568" y="7739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smtClean="0">
                  <a:solidFill>
                    <a:schemeClr val="accent3"/>
                  </a:solidFill>
                </a:rPr>
                <a:t>Ene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403648" y="7647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Feb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051720" y="7739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smtClean="0">
                  <a:solidFill>
                    <a:schemeClr val="accent3"/>
                  </a:solidFill>
                </a:rPr>
                <a:t>Mar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699792" y="77399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Abr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419872" y="7739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May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067944" y="7647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Jun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716016" y="76470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Jul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5364088" y="7739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Ago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012160" y="7739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Sep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6660232" y="7739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Oct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7236296" y="7739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Nov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7884368" y="7647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Dic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0" name="49 Rectángulo"/>
          <p:cNvSpPr/>
          <p:nvPr/>
        </p:nvSpPr>
        <p:spPr>
          <a:xfrm>
            <a:off x="683568" y="2156968"/>
            <a:ext cx="784887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IMPUESTO AL VALOR AGREGADO MENSUAL</a:t>
            </a:r>
            <a:endParaRPr lang="es-EC" sz="1600" dirty="0"/>
          </a:p>
        </p:txBody>
      </p:sp>
      <p:sp>
        <p:nvSpPr>
          <p:cNvPr id="66" name="65 Rectángulo"/>
          <p:cNvSpPr/>
          <p:nvPr/>
        </p:nvSpPr>
        <p:spPr>
          <a:xfrm>
            <a:off x="683568" y="2733032"/>
            <a:ext cx="7848872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RETENCIONES EN LA FUENTE</a:t>
            </a:r>
            <a:endParaRPr lang="es-EC" sz="1600" dirty="0"/>
          </a:p>
        </p:txBody>
      </p:sp>
      <p:sp>
        <p:nvSpPr>
          <p:cNvPr id="67" name="66 Rectángulo"/>
          <p:cNvSpPr/>
          <p:nvPr/>
        </p:nvSpPr>
        <p:spPr>
          <a:xfrm>
            <a:off x="683568" y="3021064"/>
            <a:ext cx="7848872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ANEXO TRANSACCIONAL SIMPLIFICADO</a:t>
            </a:r>
            <a:endParaRPr lang="es-EC" sz="1600" dirty="0"/>
          </a:p>
        </p:txBody>
      </p:sp>
      <p:sp>
        <p:nvSpPr>
          <p:cNvPr id="68" name="67 Rectángulo"/>
          <p:cNvSpPr/>
          <p:nvPr/>
        </p:nvSpPr>
        <p:spPr>
          <a:xfrm>
            <a:off x="683568" y="3309096"/>
            <a:ext cx="7848872" cy="288032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DECLARACIÓN IMPUESTO A LOS CONSUMOS ESPECIALES</a:t>
            </a:r>
            <a:endParaRPr lang="es-EC" sz="1600" dirty="0"/>
          </a:p>
        </p:txBody>
      </p:sp>
      <p:sp>
        <p:nvSpPr>
          <p:cNvPr id="69" name="68 Rectángulo"/>
          <p:cNvSpPr/>
          <p:nvPr/>
        </p:nvSpPr>
        <p:spPr>
          <a:xfrm>
            <a:off x="683568" y="3597128"/>
            <a:ext cx="7848872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ANEXO ICE</a:t>
            </a:r>
            <a:endParaRPr lang="es-EC" sz="1600" dirty="0"/>
          </a:p>
        </p:txBody>
      </p:sp>
      <p:sp>
        <p:nvSpPr>
          <p:cNvPr id="70" name="69 Rectángulo"/>
          <p:cNvSpPr/>
          <p:nvPr/>
        </p:nvSpPr>
        <p:spPr>
          <a:xfrm>
            <a:off x="683568" y="4179116"/>
            <a:ext cx="7848872" cy="288032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CUOTAS REGIMEN IMPOSITIVO SIMPLIFICADO</a:t>
            </a:r>
            <a:endParaRPr lang="es-EC" sz="1600" dirty="0"/>
          </a:p>
        </p:txBody>
      </p:sp>
      <p:sp>
        <p:nvSpPr>
          <p:cNvPr id="71" name="70 Rectángulo"/>
          <p:cNvSpPr/>
          <p:nvPr/>
        </p:nvSpPr>
        <p:spPr>
          <a:xfrm>
            <a:off x="683568" y="2445000"/>
            <a:ext cx="64807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IVA</a:t>
            </a:r>
            <a:endParaRPr lang="es-EC" sz="1600" dirty="0"/>
          </a:p>
        </p:txBody>
      </p:sp>
      <p:sp>
        <p:nvSpPr>
          <p:cNvPr id="72" name="71 Rectángulo"/>
          <p:cNvSpPr/>
          <p:nvPr/>
        </p:nvSpPr>
        <p:spPr>
          <a:xfrm>
            <a:off x="4067944" y="2445000"/>
            <a:ext cx="64807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IVA</a:t>
            </a:r>
            <a:endParaRPr lang="es-EC" sz="16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260390" y="241195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SEMESTRAL</a:t>
            </a:r>
            <a:endParaRPr lang="es-EC" sz="12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4716016" y="240861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SEMESTRAL</a:t>
            </a:r>
            <a:endParaRPr lang="es-EC" sz="1200" dirty="0"/>
          </a:p>
        </p:txBody>
      </p:sp>
      <p:sp>
        <p:nvSpPr>
          <p:cNvPr id="75" name="74 Rectángulo"/>
          <p:cNvSpPr/>
          <p:nvPr/>
        </p:nvSpPr>
        <p:spPr>
          <a:xfrm>
            <a:off x="2051720" y="5555802"/>
            <a:ext cx="648072" cy="288032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76" name="75 Rectángulo"/>
          <p:cNvSpPr/>
          <p:nvPr/>
        </p:nvSpPr>
        <p:spPr>
          <a:xfrm>
            <a:off x="2699792" y="5843834"/>
            <a:ext cx="720080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2627784" y="549566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RENTA NATURALES</a:t>
            </a:r>
            <a:endParaRPr lang="es-EC" sz="1200" dirty="0"/>
          </a:p>
        </p:txBody>
      </p:sp>
      <p:sp>
        <p:nvSpPr>
          <p:cNvPr id="78" name="77 CuadroTexto"/>
          <p:cNvSpPr txBox="1"/>
          <p:nvPr/>
        </p:nvSpPr>
        <p:spPr>
          <a:xfrm>
            <a:off x="3347864" y="578370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RENTA SOCIEDADES</a:t>
            </a:r>
            <a:endParaRPr lang="es-EC" sz="1200" dirty="0"/>
          </a:p>
        </p:txBody>
      </p:sp>
      <p:sp>
        <p:nvSpPr>
          <p:cNvPr id="79" name="78 Rectángulo"/>
          <p:cNvSpPr/>
          <p:nvPr/>
        </p:nvSpPr>
        <p:spPr>
          <a:xfrm>
            <a:off x="4716016" y="6131866"/>
            <a:ext cx="648072" cy="2880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0" name="79 Rectángulo"/>
          <p:cNvSpPr/>
          <p:nvPr/>
        </p:nvSpPr>
        <p:spPr>
          <a:xfrm>
            <a:off x="6012160" y="6131866"/>
            <a:ext cx="648072" cy="2880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1" name="80 CuadroTexto"/>
          <p:cNvSpPr txBox="1"/>
          <p:nvPr/>
        </p:nvSpPr>
        <p:spPr>
          <a:xfrm>
            <a:off x="1115616" y="605985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ANTICIPOS DE IMPUESTO A LA RENTA</a:t>
            </a:r>
            <a:endParaRPr lang="es-EC" sz="1200" dirty="0"/>
          </a:p>
        </p:txBody>
      </p:sp>
      <p:sp>
        <p:nvSpPr>
          <p:cNvPr id="82" name="81 Rectángulo"/>
          <p:cNvSpPr/>
          <p:nvPr/>
        </p:nvSpPr>
        <p:spPr>
          <a:xfrm>
            <a:off x="1331640" y="4739964"/>
            <a:ext cx="720080" cy="288032"/>
          </a:xfrm>
          <a:prstGeom prst="rect">
            <a:avLst/>
          </a:prstGeom>
          <a:solidFill>
            <a:srgbClr val="0099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3" name="82 Rectángulo"/>
          <p:cNvSpPr/>
          <p:nvPr/>
        </p:nvSpPr>
        <p:spPr>
          <a:xfrm>
            <a:off x="1331640" y="4451932"/>
            <a:ext cx="720080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4" name="83 Rectángulo"/>
          <p:cNvSpPr/>
          <p:nvPr/>
        </p:nvSpPr>
        <p:spPr>
          <a:xfrm>
            <a:off x="2051720" y="5027996"/>
            <a:ext cx="648072" cy="288032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5" name="84 Rectángulo"/>
          <p:cNvSpPr/>
          <p:nvPr/>
        </p:nvSpPr>
        <p:spPr>
          <a:xfrm>
            <a:off x="4716016" y="5244020"/>
            <a:ext cx="648072" cy="288032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1979712" y="4667956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ANEXOS DE GASTOS PERSONALES</a:t>
            </a:r>
            <a:endParaRPr lang="es-EC" sz="1200" dirty="0"/>
          </a:p>
        </p:txBody>
      </p:sp>
      <p:sp>
        <p:nvSpPr>
          <p:cNvPr id="87" name="86 CuadroTexto"/>
          <p:cNvSpPr txBox="1"/>
          <p:nvPr/>
        </p:nvSpPr>
        <p:spPr>
          <a:xfrm>
            <a:off x="1979712" y="4395140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ANEXOS DE RELACIÓN DE DEPENDENCIA</a:t>
            </a:r>
            <a:endParaRPr lang="es-EC" sz="1200" dirty="0"/>
          </a:p>
        </p:txBody>
      </p:sp>
      <p:sp>
        <p:nvSpPr>
          <p:cNvPr id="88" name="87 CuadroTexto"/>
          <p:cNvSpPr txBox="1"/>
          <p:nvPr/>
        </p:nvSpPr>
        <p:spPr>
          <a:xfrm>
            <a:off x="2699792" y="4955988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DECLARACIÓN PATRIMONIAL</a:t>
            </a:r>
            <a:endParaRPr lang="es-EC" sz="1200" dirty="0"/>
          </a:p>
        </p:txBody>
      </p:sp>
      <p:sp>
        <p:nvSpPr>
          <p:cNvPr id="89" name="88 CuadroTexto"/>
          <p:cNvSpPr txBox="1"/>
          <p:nvPr/>
        </p:nvSpPr>
        <p:spPr>
          <a:xfrm>
            <a:off x="4283968" y="3875868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ANEXO PRECIO DE VENTA AL PUBLICO</a:t>
            </a:r>
            <a:endParaRPr lang="es-EC" sz="1200" dirty="0"/>
          </a:p>
        </p:txBody>
      </p:sp>
      <p:grpSp>
        <p:nvGrpSpPr>
          <p:cNvPr id="5" name="48 Grupo"/>
          <p:cNvGrpSpPr/>
          <p:nvPr/>
        </p:nvGrpSpPr>
        <p:grpSpPr>
          <a:xfrm>
            <a:off x="682810" y="2219684"/>
            <a:ext cx="7849630" cy="4104456"/>
            <a:chOff x="970842" y="1484784"/>
            <a:chExt cx="7849630" cy="4104456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97084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161967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233975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2987824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3707904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4355976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>
              <a:off x="5004048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5652120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630019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6948264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7524328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>
              <a:off x="8172400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882047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0" name="89 Rectángulo"/>
          <p:cNvSpPr/>
          <p:nvPr/>
        </p:nvSpPr>
        <p:spPr>
          <a:xfrm>
            <a:off x="7884368" y="3875868"/>
            <a:ext cx="648072" cy="288032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1" name="90 CuadroTexto"/>
          <p:cNvSpPr txBox="1"/>
          <p:nvPr/>
        </p:nvSpPr>
        <p:spPr>
          <a:xfrm>
            <a:off x="5292080" y="5193498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INFORME DE CUMPLIMIENTO TRIBUTARIO</a:t>
            </a:r>
            <a:endParaRPr lang="es-EC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 animBg="1"/>
      <p:bldP spid="76" grpId="0" animBg="1"/>
      <p:bldP spid="77" grpId="0"/>
      <p:bldP spid="78" grpId="0"/>
      <p:bldP spid="79" grpId="0" animBg="1"/>
      <p:bldP spid="80" grpId="0" animBg="1"/>
      <p:bldP spid="81" grpId="0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 animBg="1"/>
      <p:bldP spid="9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2612" cy="72008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3200" b="1" dirty="0" smtClean="0">
                <a:ln/>
                <a:solidFill>
                  <a:schemeClr val="bg1"/>
                </a:solidFill>
              </a:rPr>
              <a:t>CALENDARIZACIÓN DE PRESENTACIÓN</a:t>
            </a:r>
            <a:endParaRPr lang="es-EC" sz="3200" b="1" dirty="0">
              <a:ln/>
              <a:solidFill>
                <a:schemeClr val="bg1"/>
              </a:solidFill>
            </a:endParaRPr>
          </a:p>
        </p:txBody>
      </p:sp>
      <p:grpSp>
        <p:nvGrpSpPr>
          <p:cNvPr id="3" name="21 Grupo"/>
          <p:cNvGrpSpPr/>
          <p:nvPr/>
        </p:nvGrpSpPr>
        <p:grpSpPr>
          <a:xfrm>
            <a:off x="683568" y="1587950"/>
            <a:ext cx="7848872" cy="432048"/>
            <a:chOff x="539552" y="1052736"/>
            <a:chExt cx="7848872" cy="432048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539552" y="1268760"/>
              <a:ext cx="784887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539552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8388424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1187624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1907704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2555776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3275856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3923928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4572000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5220072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5868144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6516216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7092280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7740352" y="1052736"/>
              <a:ext cx="0" cy="43204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" name="93 Grupo"/>
          <p:cNvGrpSpPr/>
          <p:nvPr/>
        </p:nvGrpSpPr>
        <p:grpSpPr>
          <a:xfrm>
            <a:off x="683568" y="1434642"/>
            <a:ext cx="7776864" cy="378624"/>
            <a:chOff x="683568" y="692696"/>
            <a:chExt cx="7776864" cy="378624"/>
          </a:xfrm>
        </p:grpSpPr>
        <p:sp>
          <p:nvSpPr>
            <p:cNvPr id="23" name="22 CuadroTexto"/>
            <p:cNvSpPr txBox="1"/>
            <p:nvPr/>
          </p:nvSpPr>
          <p:spPr>
            <a:xfrm>
              <a:off x="683568" y="70198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smtClean="0">
                  <a:solidFill>
                    <a:schemeClr val="accent3"/>
                  </a:solidFill>
                </a:rPr>
                <a:t>Ene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403648" y="6926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Feb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051720" y="70198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smtClean="0">
                  <a:solidFill>
                    <a:schemeClr val="accent3"/>
                  </a:solidFill>
                </a:rPr>
                <a:t>Mar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699792" y="7019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Abr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419872" y="70198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May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067944" y="69269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Jun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716016" y="6926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Jul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5364088" y="70198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Ago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012160" y="70198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Sep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6660232" y="70198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Oct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7236296" y="70198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Nov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7884368" y="6926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i="1" dirty="0" err="1" smtClean="0">
                  <a:solidFill>
                    <a:schemeClr val="accent3"/>
                  </a:solidFill>
                </a:rPr>
                <a:t>Dic</a:t>
              </a:r>
              <a:endParaRPr lang="es-EC" b="1" i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66" name="65 Rectángulo"/>
          <p:cNvSpPr/>
          <p:nvPr/>
        </p:nvSpPr>
        <p:spPr>
          <a:xfrm>
            <a:off x="1331640" y="2298738"/>
            <a:ext cx="6552728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IMPUESTO A LA PROPIEDAD DE VEHÍCULOS MOTORIZADOS</a:t>
            </a:r>
            <a:endParaRPr lang="es-EC" sz="1600" dirty="0"/>
          </a:p>
        </p:txBody>
      </p:sp>
      <p:sp>
        <p:nvSpPr>
          <p:cNvPr id="67" name="66 Rectángulo"/>
          <p:cNvSpPr/>
          <p:nvPr/>
        </p:nvSpPr>
        <p:spPr>
          <a:xfrm>
            <a:off x="1331640" y="2586770"/>
            <a:ext cx="6552728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IMPUESTO A LA CONTAMINACIÓN AMBIENTAL</a:t>
            </a:r>
            <a:endParaRPr lang="es-EC" sz="1600" dirty="0"/>
          </a:p>
        </p:txBody>
      </p:sp>
      <p:sp>
        <p:nvSpPr>
          <p:cNvPr id="68" name="67 Rectángulo"/>
          <p:cNvSpPr/>
          <p:nvPr/>
        </p:nvSpPr>
        <p:spPr>
          <a:xfrm>
            <a:off x="683568" y="3162834"/>
            <a:ext cx="7848872" cy="288032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ANEXO DE REPORTE DE OPERACIONES Y TRANSACCIONES ECONOMICAS FINANACIERAS</a:t>
            </a:r>
            <a:endParaRPr lang="es-EC" sz="1600" dirty="0"/>
          </a:p>
        </p:txBody>
      </p:sp>
      <p:sp>
        <p:nvSpPr>
          <p:cNvPr id="69" name="68 Rectángulo"/>
          <p:cNvSpPr/>
          <p:nvPr/>
        </p:nvSpPr>
        <p:spPr>
          <a:xfrm>
            <a:off x="683568" y="3450866"/>
            <a:ext cx="7848872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ANEXO DE NOTARIOS Y REGISTRADORES MERCANTILES Y DE LA PROPIEDAD</a:t>
            </a:r>
            <a:endParaRPr lang="es-EC" sz="1600" dirty="0"/>
          </a:p>
        </p:txBody>
      </p:sp>
      <p:sp>
        <p:nvSpPr>
          <p:cNvPr id="70" name="69 Rectángulo"/>
          <p:cNvSpPr/>
          <p:nvPr/>
        </p:nvSpPr>
        <p:spPr>
          <a:xfrm>
            <a:off x="683568" y="3738898"/>
            <a:ext cx="7848872" cy="288032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DECLARACIÓN DE SALIDA DE DIVISAS</a:t>
            </a:r>
            <a:endParaRPr lang="es-EC" sz="1600" dirty="0"/>
          </a:p>
        </p:txBody>
      </p:sp>
      <p:sp>
        <p:nvSpPr>
          <p:cNvPr id="72" name="71 Rectángulo"/>
          <p:cNvSpPr/>
          <p:nvPr/>
        </p:nvSpPr>
        <p:spPr>
          <a:xfrm>
            <a:off x="7884368" y="2010706"/>
            <a:ext cx="64807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4716016" y="196244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IMPUESTO A LAS TIERRAS RURALES</a:t>
            </a:r>
            <a:endParaRPr lang="es-EC" sz="1200" dirty="0"/>
          </a:p>
        </p:txBody>
      </p:sp>
      <p:sp>
        <p:nvSpPr>
          <p:cNvPr id="75" name="74 Rectángulo"/>
          <p:cNvSpPr/>
          <p:nvPr/>
        </p:nvSpPr>
        <p:spPr>
          <a:xfrm>
            <a:off x="2051720" y="5467090"/>
            <a:ext cx="648072" cy="288032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76" name="75 Rectángulo"/>
          <p:cNvSpPr/>
          <p:nvPr/>
        </p:nvSpPr>
        <p:spPr>
          <a:xfrm>
            <a:off x="2699792" y="5755122"/>
            <a:ext cx="720080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2627784" y="5406957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UTILIDADES MINERAS NATURALES</a:t>
            </a:r>
            <a:endParaRPr lang="es-EC" sz="1200" dirty="0"/>
          </a:p>
        </p:txBody>
      </p:sp>
      <p:sp>
        <p:nvSpPr>
          <p:cNvPr id="78" name="77 CuadroTexto"/>
          <p:cNvSpPr txBox="1"/>
          <p:nvPr/>
        </p:nvSpPr>
        <p:spPr>
          <a:xfrm>
            <a:off x="3347864" y="5694989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UTILIDADES MINERAS SOCIEDADES</a:t>
            </a:r>
            <a:endParaRPr lang="es-EC" sz="1200" dirty="0"/>
          </a:p>
        </p:txBody>
      </p:sp>
      <p:sp>
        <p:nvSpPr>
          <p:cNvPr id="79" name="78 Rectángulo"/>
          <p:cNvSpPr/>
          <p:nvPr/>
        </p:nvSpPr>
        <p:spPr>
          <a:xfrm>
            <a:off x="3419872" y="6043154"/>
            <a:ext cx="64807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1" name="80 CuadroTexto"/>
          <p:cNvSpPr txBox="1"/>
          <p:nvPr/>
        </p:nvSpPr>
        <p:spPr>
          <a:xfrm>
            <a:off x="4056069" y="601940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ANEXO ACCIONISTAS ULTIMO NIVEL</a:t>
            </a:r>
            <a:endParaRPr lang="es-EC" sz="1200" dirty="0"/>
          </a:p>
        </p:txBody>
      </p:sp>
      <p:sp>
        <p:nvSpPr>
          <p:cNvPr id="82" name="81 Rectángulo"/>
          <p:cNvSpPr/>
          <p:nvPr/>
        </p:nvSpPr>
        <p:spPr>
          <a:xfrm>
            <a:off x="3444380" y="4651252"/>
            <a:ext cx="648072" cy="288032"/>
          </a:xfrm>
          <a:prstGeom prst="rect">
            <a:avLst/>
          </a:prstGeom>
          <a:solidFill>
            <a:srgbClr val="0099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3" name="82 Rectángulo"/>
          <p:cNvSpPr/>
          <p:nvPr/>
        </p:nvSpPr>
        <p:spPr>
          <a:xfrm>
            <a:off x="4067944" y="4336448"/>
            <a:ext cx="648072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4" name="83 Rectángulo"/>
          <p:cNvSpPr/>
          <p:nvPr/>
        </p:nvSpPr>
        <p:spPr>
          <a:xfrm>
            <a:off x="2051720" y="4891026"/>
            <a:ext cx="64807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5" name="84 Rectángulo"/>
          <p:cNvSpPr/>
          <p:nvPr/>
        </p:nvSpPr>
        <p:spPr>
          <a:xfrm>
            <a:off x="4716016" y="5155308"/>
            <a:ext cx="64807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4007811" y="4624480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INFORME DE PRECIOS DE TRANSFERENCIA</a:t>
            </a:r>
            <a:endParaRPr lang="es-EC" sz="1200" dirty="0"/>
          </a:p>
        </p:txBody>
      </p:sp>
      <p:sp>
        <p:nvSpPr>
          <p:cNvPr id="87" name="86 CuadroTexto"/>
          <p:cNvSpPr txBox="1"/>
          <p:nvPr/>
        </p:nvSpPr>
        <p:spPr>
          <a:xfrm>
            <a:off x="4008569" y="4300823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ANEXO DE OPERACIONES CON PARTES RELACIONADAS</a:t>
            </a:r>
            <a:endParaRPr lang="es-EC" sz="1200" dirty="0"/>
          </a:p>
        </p:txBody>
      </p:sp>
      <p:sp>
        <p:nvSpPr>
          <p:cNvPr id="88" name="87 CuadroTexto"/>
          <p:cNvSpPr txBox="1"/>
          <p:nvPr/>
        </p:nvSpPr>
        <p:spPr>
          <a:xfrm>
            <a:off x="2699792" y="4867276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PATENTES MINERAS</a:t>
            </a:r>
            <a:endParaRPr lang="es-EC" sz="1200" dirty="0"/>
          </a:p>
        </p:txBody>
      </p:sp>
      <p:sp>
        <p:nvSpPr>
          <p:cNvPr id="89" name="88 CuadroTexto"/>
          <p:cNvSpPr txBox="1"/>
          <p:nvPr/>
        </p:nvSpPr>
        <p:spPr>
          <a:xfrm>
            <a:off x="2687917" y="510705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REGALIAS MINERAS</a:t>
            </a:r>
            <a:endParaRPr lang="es-EC" sz="1200" dirty="0"/>
          </a:p>
        </p:txBody>
      </p:sp>
      <p:sp>
        <p:nvSpPr>
          <p:cNvPr id="90" name="89 Rectángulo"/>
          <p:cNvSpPr/>
          <p:nvPr/>
        </p:nvSpPr>
        <p:spPr>
          <a:xfrm>
            <a:off x="683568" y="4026930"/>
            <a:ext cx="7848872" cy="288032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ANEXO DE MOVIMIENTO INTERNACIONAL DE DIVISAS</a:t>
            </a:r>
            <a:endParaRPr lang="es-EC" sz="1600" dirty="0"/>
          </a:p>
        </p:txBody>
      </p:sp>
      <p:grpSp>
        <p:nvGrpSpPr>
          <p:cNvPr id="5" name="48 Grupo"/>
          <p:cNvGrpSpPr/>
          <p:nvPr/>
        </p:nvGrpSpPr>
        <p:grpSpPr>
          <a:xfrm>
            <a:off x="682810" y="1938698"/>
            <a:ext cx="7849630" cy="4104456"/>
            <a:chOff x="970842" y="1484784"/>
            <a:chExt cx="7849630" cy="4104456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97084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161967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233975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2987824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3707904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4355976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>
              <a:off x="5004048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5652120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630019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6948264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7524328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>
              <a:off x="8172400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8820472" y="1484784"/>
              <a:ext cx="0" cy="41044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1" name="90 Rectángulo"/>
          <p:cNvSpPr/>
          <p:nvPr/>
        </p:nvSpPr>
        <p:spPr>
          <a:xfrm>
            <a:off x="683568" y="2874802"/>
            <a:ext cx="784887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IMPUESTO REDIMIBLE A LAS BOTELLAS PLASTICAS</a:t>
            </a:r>
            <a:endParaRPr lang="es-EC" sz="1600" dirty="0"/>
          </a:p>
        </p:txBody>
      </p:sp>
      <p:sp>
        <p:nvSpPr>
          <p:cNvPr id="92" name="91 Rectángulo"/>
          <p:cNvSpPr/>
          <p:nvPr/>
        </p:nvSpPr>
        <p:spPr>
          <a:xfrm>
            <a:off x="2051720" y="5179058"/>
            <a:ext cx="64807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4" grpId="0"/>
      <p:bldP spid="75" grpId="0" animBg="1"/>
      <p:bldP spid="76" grpId="0" animBg="1"/>
      <p:bldP spid="77" grpId="0"/>
      <p:bldP spid="78" grpId="0"/>
      <p:bldP spid="79" grpId="0" animBg="1"/>
      <p:bldP spid="81" grpId="0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12 Marcador de contenido"/>
          <p:cNvPicPr>
            <a:picLocks/>
          </p:cNvPicPr>
          <p:nvPr/>
        </p:nvPicPr>
        <p:blipFill>
          <a:blip r:embed="rId3" cstate="print"/>
          <a:srcRect l="33646" t="33891" r="37379" b="16397"/>
          <a:stretch>
            <a:fillRect/>
          </a:stretch>
        </p:blipFill>
        <p:spPr bwMode="auto">
          <a:xfrm>
            <a:off x="2043552" y="1285860"/>
            <a:ext cx="464746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72510" y="3357562"/>
            <a:ext cx="1285884" cy="1534923"/>
          </a:xfrm>
          <a:prstGeom prst="rect">
            <a:avLst/>
          </a:prstGeom>
          <a:noFill/>
          <a:ln w="57150">
            <a:solidFill>
              <a:schemeClr val="accent2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00874" y="1857364"/>
            <a:ext cx="2857520" cy="1500198"/>
          </a:xfrm>
          <a:prstGeom prst="rect">
            <a:avLst/>
          </a:prstGeom>
          <a:noFill/>
          <a:ln w="57150">
            <a:solidFill>
              <a:schemeClr val="accent5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3226851">
            <a:off x="6158491" y="1111682"/>
            <a:ext cx="928694" cy="128588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Llamada rectangular"/>
          <p:cNvSpPr/>
          <p:nvPr/>
        </p:nvSpPr>
        <p:spPr>
          <a:xfrm>
            <a:off x="6588224" y="1844824"/>
            <a:ext cx="2247670" cy="1224136"/>
          </a:xfrm>
          <a:prstGeom prst="wedgeRectCallout">
            <a:avLst>
              <a:gd name="adj1" fmla="val -117607"/>
              <a:gd name="adj2" fmla="val 3188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Control permanente a contribuyentes de alta transaccionalidad</a:t>
            </a:r>
            <a:endParaRPr lang="es-ES" dirty="0"/>
          </a:p>
        </p:txBody>
      </p:sp>
      <p:sp>
        <p:nvSpPr>
          <p:cNvPr id="12" name="11 Llamada rectangular"/>
          <p:cNvSpPr/>
          <p:nvPr/>
        </p:nvSpPr>
        <p:spPr>
          <a:xfrm>
            <a:off x="323528" y="3717032"/>
            <a:ext cx="3000396" cy="1714512"/>
          </a:xfrm>
          <a:prstGeom prst="wedgeRectCallout">
            <a:avLst>
              <a:gd name="adj1" fmla="val 110072"/>
              <a:gd name="adj2" fmla="val -2411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  <a:r>
              <a:rPr lang="es-ES" dirty="0" smtClean="0"/>
              <a:t>l grupo de contribuyentes pequeños se ha se les realiza estrategias de bajo costo y capacidad. Se realiza un control menos periódico. Es importante depurar el Ruc.</a:t>
            </a:r>
            <a:endParaRPr lang="es-ES" dirty="0"/>
          </a:p>
        </p:txBody>
      </p:sp>
      <p:sp>
        <p:nvSpPr>
          <p:cNvPr id="13" name="12 Llamada rectangular"/>
          <p:cNvSpPr/>
          <p:nvPr/>
        </p:nvSpPr>
        <p:spPr>
          <a:xfrm>
            <a:off x="6972774" y="4293096"/>
            <a:ext cx="1919706" cy="1207606"/>
          </a:xfrm>
          <a:prstGeom prst="wedgeRectCallout">
            <a:avLst>
              <a:gd name="adj1" fmla="val -117821"/>
              <a:gd name="adj2" fmla="val -5598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Este grupo es el que genera la brecha de omisidad</a:t>
            </a:r>
            <a:endParaRPr lang="es-E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00874" y="3357562"/>
            <a:ext cx="1500198" cy="1534923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23 Llamada rectangular"/>
          <p:cNvSpPr/>
          <p:nvPr/>
        </p:nvSpPr>
        <p:spPr>
          <a:xfrm>
            <a:off x="179512" y="1340768"/>
            <a:ext cx="4071966" cy="1714512"/>
          </a:xfrm>
          <a:prstGeom prst="wedgeRectCallout">
            <a:avLst>
              <a:gd name="adj1" fmla="val 45420"/>
              <a:gd name="adj2" fmla="val 83087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Grupo de contribuyentes pequeños pero cumplidos. Se busca mantener o mejorar el comportamiento con acciones de bajo costo y capacidad. Es importantes darles seguimiento para evitar que se dañe su comportamiento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3561614" y="4184705"/>
            <a:ext cx="1944216" cy="72008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 INSCRITOS</a:t>
            </a:r>
            <a:endParaRPr lang="es-EC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Llamada rectangular"/>
          <p:cNvSpPr/>
          <p:nvPr/>
        </p:nvSpPr>
        <p:spPr>
          <a:xfrm>
            <a:off x="6588224" y="3068960"/>
            <a:ext cx="2247670" cy="1224136"/>
          </a:xfrm>
          <a:prstGeom prst="wedgeRectCallout">
            <a:avLst>
              <a:gd name="adj1" fmla="val -140854"/>
              <a:gd name="adj2" fmla="val 74565"/>
            </a:avLst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Control Persuasivos en los primeros meses de inscripción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95536" y="332656"/>
            <a:ext cx="8229600" cy="720080"/>
          </a:xfrm>
          <a:prstGeom prst="rect">
            <a:avLst/>
          </a:prstGeom>
        </p:spPr>
        <p:txBody>
          <a:bodyPr>
            <a:normAutofit fontScale="97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none" strike="noStrike" kern="1200" cap="none" spc="0" normalizeH="0" baseline="0" noProof="0" dirty="0" smtClean="0">
                <a:ln/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ESTRATEGIA</a:t>
            </a:r>
            <a:r>
              <a:rPr kumimoji="0" lang="es-EC" sz="4400" b="1" i="0" u="none" strike="noStrike" kern="1200" cap="none" spc="0" normalizeH="0" noProof="0" dirty="0" smtClean="0">
                <a:ln/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CONTROL</a:t>
            </a:r>
            <a:endParaRPr kumimoji="0" lang="es-EC" sz="4400" b="1" i="0" u="none" strike="noStrike" kern="1200" cap="none" spc="0" normalizeH="0" baseline="0" noProof="0" dirty="0" smtClean="0">
              <a:ln/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6281E-7 L -0.20504 0.138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24" grpId="0" animBg="1"/>
      <p:bldP spid="24" grpId="1" animBg="1"/>
      <p:bldP spid="14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4" name="23 Proceso alternativo"/>
          <p:cNvSpPr/>
          <p:nvPr/>
        </p:nvSpPr>
        <p:spPr>
          <a:xfrm>
            <a:off x="357158" y="1285860"/>
            <a:ext cx="8429684" cy="42148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1143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 alternativo"/>
          <p:cNvSpPr/>
          <p:nvPr/>
        </p:nvSpPr>
        <p:spPr>
          <a:xfrm>
            <a:off x="357158" y="1285860"/>
            <a:ext cx="8429684" cy="42148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1143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General de Contribuyentes</a:t>
            </a:r>
            <a:endParaRPr lang="es-ES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5016"/>
            <a:ext cx="692948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45 Rectángulo redondeado"/>
          <p:cNvSpPr/>
          <p:nvPr/>
        </p:nvSpPr>
        <p:spPr>
          <a:xfrm>
            <a:off x="285720" y="214290"/>
            <a:ext cx="8572560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Existen varios impuestos que son controlados tanto a contribuyentes que tienen o no tienen RUC</a:t>
            </a:r>
            <a:endParaRPr lang="es-ES" sz="3200" i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357686" y="2357430"/>
            <a:ext cx="1071570" cy="50006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542804"/>
                </a:solidFill>
              </a:rPr>
              <a:t>Anexo REOC</a:t>
            </a:r>
            <a:endParaRPr lang="es-ES" dirty="0">
              <a:solidFill>
                <a:srgbClr val="542804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28596" y="4286256"/>
            <a:ext cx="928694" cy="42862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Anexo ICE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286380" y="4143380"/>
            <a:ext cx="1643074" cy="42862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8C4306"/>
                </a:solidFill>
              </a:rPr>
              <a:t>Anexo Gastos Personales</a:t>
            </a:r>
            <a:endParaRPr lang="es-ES" dirty="0">
              <a:solidFill>
                <a:srgbClr val="8C4306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643306" y="4572008"/>
            <a:ext cx="1928826" cy="78581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542804"/>
                </a:solidFill>
              </a:rPr>
              <a:t>Pagos cuotas Régimen Simplificado</a:t>
            </a:r>
            <a:endParaRPr lang="es-ES" dirty="0">
              <a:solidFill>
                <a:srgbClr val="542804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072198" y="4857760"/>
            <a:ext cx="1643074" cy="57150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8C4306"/>
                </a:solidFill>
              </a:rPr>
              <a:t>Impuesto a las Tierras Ruales</a:t>
            </a:r>
            <a:endParaRPr lang="es-ES" dirty="0">
              <a:solidFill>
                <a:srgbClr val="8C4306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000760" y="2428868"/>
            <a:ext cx="2214578" cy="50006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8C4306"/>
                </a:solidFill>
              </a:rPr>
              <a:t>Impuestos a los Activos en el Exterior</a:t>
            </a:r>
            <a:endParaRPr lang="es-ES" dirty="0">
              <a:solidFill>
                <a:srgbClr val="8C4306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72330" y="3286124"/>
            <a:ext cx="1785950" cy="1000132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8C4306"/>
                </a:solidFill>
              </a:rPr>
              <a:t>Impuesto a la Propiedad de Vehículos Motorizados</a:t>
            </a:r>
            <a:endParaRPr lang="es-ES" dirty="0">
              <a:solidFill>
                <a:srgbClr val="8C4306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71472" y="3500438"/>
            <a:ext cx="2214578" cy="50006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Anexo de Precios de Venta al Público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500166" y="4143380"/>
            <a:ext cx="1785950" cy="85725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Movimiento Internacional de Divisas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00034" y="4929198"/>
            <a:ext cx="1428760" cy="50006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Declaración de ICE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786314" y="3214686"/>
            <a:ext cx="2071702" cy="35719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8C4306"/>
                </a:solidFill>
              </a:rPr>
              <a:t>Declaración de Impuesto a la Renta</a:t>
            </a:r>
            <a:endParaRPr lang="es-ES" dirty="0">
              <a:solidFill>
                <a:srgbClr val="8C4306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000364" y="3000372"/>
            <a:ext cx="1714512" cy="78581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542804"/>
                </a:solidFill>
              </a:rPr>
              <a:t>Declaraciones de Retenciones en la Fuente</a:t>
            </a:r>
            <a:endParaRPr lang="es-ES" dirty="0">
              <a:solidFill>
                <a:srgbClr val="542804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714744" y="3857628"/>
            <a:ext cx="1428760" cy="50006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542804"/>
                </a:solidFill>
              </a:rPr>
              <a:t>Declaración de IVA</a:t>
            </a:r>
            <a:endParaRPr lang="es-ES" dirty="0">
              <a:solidFill>
                <a:srgbClr val="542804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5572132" y="1428736"/>
            <a:ext cx="2714644" cy="78581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8C4306"/>
                </a:solidFill>
              </a:rPr>
              <a:t>Declaración de Impuesto a las Herencias, Legados y Donaciones</a:t>
            </a:r>
            <a:endParaRPr lang="es-ES" dirty="0">
              <a:solidFill>
                <a:srgbClr val="8C4306"/>
              </a:solidFill>
            </a:endParaRPr>
          </a:p>
        </p:txBody>
      </p:sp>
      <p:sp>
        <p:nvSpPr>
          <p:cNvPr id="29" name="28 Forma libre"/>
          <p:cNvSpPr/>
          <p:nvPr/>
        </p:nvSpPr>
        <p:spPr>
          <a:xfrm>
            <a:off x="285720" y="1270139"/>
            <a:ext cx="5081286" cy="1944547"/>
          </a:xfrm>
          <a:custGeom>
            <a:avLst/>
            <a:gdLst>
              <a:gd name="connsiteX0" fmla="*/ 5011838 w 5081286"/>
              <a:gd name="connsiteY0" fmla="*/ 0 h 1944547"/>
              <a:gd name="connsiteX1" fmla="*/ 4560425 w 5081286"/>
              <a:gd name="connsiteY1" fmla="*/ 11575 h 1944547"/>
              <a:gd name="connsiteX2" fmla="*/ 3970117 w 5081286"/>
              <a:gd name="connsiteY2" fmla="*/ 23149 h 1944547"/>
              <a:gd name="connsiteX3" fmla="*/ 3796496 w 5081286"/>
              <a:gd name="connsiteY3" fmla="*/ 34724 h 1944547"/>
              <a:gd name="connsiteX4" fmla="*/ 3530279 w 5081286"/>
              <a:gd name="connsiteY4" fmla="*/ 46299 h 1944547"/>
              <a:gd name="connsiteX5" fmla="*/ 2951544 w 5081286"/>
              <a:gd name="connsiteY5" fmla="*/ 34724 h 1944547"/>
              <a:gd name="connsiteX6" fmla="*/ 2245489 w 5081286"/>
              <a:gd name="connsiteY6" fmla="*/ 11575 h 1944547"/>
              <a:gd name="connsiteX7" fmla="*/ 833377 w 5081286"/>
              <a:gd name="connsiteY7" fmla="*/ 23149 h 1944547"/>
              <a:gd name="connsiteX8" fmla="*/ 532436 w 5081286"/>
              <a:gd name="connsiteY8" fmla="*/ 57873 h 1944547"/>
              <a:gd name="connsiteX9" fmla="*/ 497712 w 5081286"/>
              <a:gd name="connsiteY9" fmla="*/ 81023 h 1944547"/>
              <a:gd name="connsiteX10" fmla="*/ 462987 w 5081286"/>
              <a:gd name="connsiteY10" fmla="*/ 115747 h 1944547"/>
              <a:gd name="connsiteX11" fmla="*/ 416689 w 5081286"/>
              <a:gd name="connsiteY11" fmla="*/ 127321 h 1944547"/>
              <a:gd name="connsiteX12" fmla="*/ 312517 w 5081286"/>
              <a:gd name="connsiteY12" fmla="*/ 185195 h 1944547"/>
              <a:gd name="connsiteX13" fmla="*/ 266218 w 5081286"/>
              <a:gd name="connsiteY13" fmla="*/ 231494 h 1944547"/>
              <a:gd name="connsiteX14" fmla="*/ 243068 w 5081286"/>
              <a:gd name="connsiteY14" fmla="*/ 254643 h 1944547"/>
              <a:gd name="connsiteX15" fmla="*/ 208344 w 5081286"/>
              <a:gd name="connsiteY15" fmla="*/ 277792 h 1944547"/>
              <a:gd name="connsiteX16" fmla="*/ 173620 w 5081286"/>
              <a:gd name="connsiteY16" fmla="*/ 335666 h 1944547"/>
              <a:gd name="connsiteX17" fmla="*/ 162046 w 5081286"/>
              <a:gd name="connsiteY17" fmla="*/ 370390 h 1944547"/>
              <a:gd name="connsiteX18" fmla="*/ 138896 w 5081286"/>
              <a:gd name="connsiteY18" fmla="*/ 405114 h 1944547"/>
              <a:gd name="connsiteX19" fmla="*/ 104172 w 5081286"/>
              <a:gd name="connsiteY19" fmla="*/ 474562 h 1944547"/>
              <a:gd name="connsiteX20" fmla="*/ 69448 w 5081286"/>
              <a:gd name="connsiteY20" fmla="*/ 544010 h 1944547"/>
              <a:gd name="connsiteX21" fmla="*/ 46299 w 5081286"/>
              <a:gd name="connsiteY21" fmla="*/ 613458 h 1944547"/>
              <a:gd name="connsiteX22" fmla="*/ 34724 w 5081286"/>
              <a:gd name="connsiteY22" fmla="*/ 648182 h 1944547"/>
              <a:gd name="connsiteX23" fmla="*/ 0 w 5081286"/>
              <a:gd name="connsiteY23" fmla="*/ 775504 h 1944547"/>
              <a:gd name="connsiteX24" fmla="*/ 23150 w 5081286"/>
              <a:gd name="connsiteY24" fmla="*/ 1423686 h 1944547"/>
              <a:gd name="connsiteX25" fmla="*/ 34724 w 5081286"/>
              <a:gd name="connsiteY25" fmla="*/ 1458410 h 1944547"/>
              <a:gd name="connsiteX26" fmla="*/ 46299 w 5081286"/>
              <a:gd name="connsiteY26" fmla="*/ 1527858 h 1944547"/>
              <a:gd name="connsiteX27" fmla="*/ 57874 w 5081286"/>
              <a:gd name="connsiteY27" fmla="*/ 1585732 h 1944547"/>
              <a:gd name="connsiteX28" fmla="*/ 81023 w 5081286"/>
              <a:gd name="connsiteY28" fmla="*/ 1678329 h 1944547"/>
              <a:gd name="connsiteX29" fmla="*/ 104172 w 5081286"/>
              <a:gd name="connsiteY29" fmla="*/ 1840375 h 1944547"/>
              <a:gd name="connsiteX30" fmla="*/ 138896 w 5081286"/>
              <a:gd name="connsiteY30" fmla="*/ 1863524 h 1944547"/>
              <a:gd name="connsiteX31" fmla="*/ 277793 w 5081286"/>
              <a:gd name="connsiteY31" fmla="*/ 1898248 h 1944547"/>
              <a:gd name="connsiteX32" fmla="*/ 462987 w 5081286"/>
              <a:gd name="connsiteY32" fmla="*/ 1909823 h 1944547"/>
              <a:gd name="connsiteX33" fmla="*/ 752355 w 5081286"/>
              <a:gd name="connsiteY33" fmla="*/ 1932972 h 1944547"/>
              <a:gd name="connsiteX34" fmla="*/ 879676 w 5081286"/>
              <a:gd name="connsiteY34" fmla="*/ 1944547 h 1944547"/>
              <a:gd name="connsiteX35" fmla="*/ 1261641 w 5081286"/>
              <a:gd name="connsiteY35" fmla="*/ 1932972 h 1944547"/>
              <a:gd name="connsiteX36" fmla="*/ 1365813 w 5081286"/>
              <a:gd name="connsiteY36" fmla="*/ 1921397 h 1944547"/>
              <a:gd name="connsiteX37" fmla="*/ 1458410 w 5081286"/>
              <a:gd name="connsiteY37" fmla="*/ 1898248 h 1944547"/>
              <a:gd name="connsiteX38" fmla="*/ 2048719 w 5081286"/>
              <a:gd name="connsiteY38" fmla="*/ 1886673 h 1944547"/>
              <a:gd name="connsiteX39" fmla="*/ 2141317 w 5081286"/>
              <a:gd name="connsiteY39" fmla="*/ 1863524 h 1944547"/>
              <a:gd name="connsiteX40" fmla="*/ 2210765 w 5081286"/>
              <a:gd name="connsiteY40" fmla="*/ 1840375 h 1944547"/>
              <a:gd name="connsiteX41" fmla="*/ 2233914 w 5081286"/>
              <a:gd name="connsiteY41" fmla="*/ 1817225 h 1944547"/>
              <a:gd name="connsiteX42" fmla="*/ 2268638 w 5081286"/>
              <a:gd name="connsiteY42" fmla="*/ 1805651 h 1944547"/>
              <a:gd name="connsiteX43" fmla="*/ 2326512 w 5081286"/>
              <a:gd name="connsiteY43" fmla="*/ 1759352 h 1944547"/>
              <a:gd name="connsiteX44" fmla="*/ 2384385 w 5081286"/>
              <a:gd name="connsiteY44" fmla="*/ 1713053 h 1944547"/>
              <a:gd name="connsiteX45" fmla="*/ 2430684 w 5081286"/>
              <a:gd name="connsiteY45" fmla="*/ 1689904 h 1944547"/>
              <a:gd name="connsiteX46" fmla="*/ 2465408 w 5081286"/>
              <a:gd name="connsiteY46" fmla="*/ 1666754 h 1944547"/>
              <a:gd name="connsiteX47" fmla="*/ 2546431 w 5081286"/>
              <a:gd name="connsiteY47" fmla="*/ 1643605 h 1944547"/>
              <a:gd name="connsiteX48" fmla="*/ 3599727 w 5081286"/>
              <a:gd name="connsiteY48" fmla="*/ 1632030 h 1944547"/>
              <a:gd name="connsiteX49" fmla="*/ 3634451 w 5081286"/>
              <a:gd name="connsiteY49" fmla="*/ 1608881 h 1944547"/>
              <a:gd name="connsiteX50" fmla="*/ 3669175 w 5081286"/>
              <a:gd name="connsiteY50" fmla="*/ 1597306 h 1944547"/>
              <a:gd name="connsiteX51" fmla="*/ 3692324 w 5081286"/>
              <a:gd name="connsiteY51" fmla="*/ 1562582 h 1944547"/>
              <a:gd name="connsiteX52" fmla="*/ 3715474 w 5081286"/>
              <a:gd name="connsiteY52" fmla="*/ 1539433 h 1944547"/>
              <a:gd name="connsiteX53" fmla="*/ 3819646 w 5081286"/>
              <a:gd name="connsiteY53" fmla="*/ 1446835 h 1944547"/>
              <a:gd name="connsiteX54" fmla="*/ 3865944 w 5081286"/>
              <a:gd name="connsiteY54" fmla="*/ 1377387 h 1944547"/>
              <a:gd name="connsiteX55" fmla="*/ 3912243 w 5081286"/>
              <a:gd name="connsiteY55" fmla="*/ 1331088 h 1944547"/>
              <a:gd name="connsiteX56" fmla="*/ 3935393 w 5081286"/>
              <a:gd name="connsiteY56" fmla="*/ 1307939 h 1944547"/>
              <a:gd name="connsiteX57" fmla="*/ 3958542 w 5081286"/>
              <a:gd name="connsiteY57" fmla="*/ 1273215 h 1944547"/>
              <a:gd name="connsiteX58" fmla="*/ 3993266 w 5081286"/>
              <a:gd name="connsiteY58" fmla="*/ 1203767 h 1944547"/>
              <a:gd name="connsiteX59" fmla="*/ 4027990 w 5081286"/>
              <a:gd name="connsiteY59" fmla="*/ 1169043 h 1944547"/>
              <a:gd name="connsiteX60" fmla="*/ 4051139 w 5081286"/>
              <a:gd name="connsiteY60" fmla="*/ 1134319 h 1944547"/>
              <a:gd name="connsiteX61" fmla="*/ 4178461 w 5081286"/>
              <a:gd name="connsiteY61" fmla="*/ 1030147 h 1944547"/>
              <a:gd name="connsiteX62" fmla="*/ 4247909 w 5081286"/>
              <a:gd name="connsiteY62" fmla="*/ 995423 h 1944547"/>
              <a:gd name="connsiteX63" fmla="*/ 4271058 w 5081286"/>
              <a:gd name="connsiteY63" fmla="*/ 972273 h 1944547"/>
              <a:gd name="connsiteX64" fmla="*/ 4409955 w 5081286"/>
              <a:gd name="connsiteY64" fmla="*/ 949124 h 1944547"/>
              <a:gd name="connsiteX65" fmla="*/ 4514127 w 5081286"/>
              <a:gd name="connsiteY65" fmla="*/ 925975 h 1944547"/>
              <a:gd name="connsiteX66" fmla="*/ 4548851 w 5081286"/>
              <a:gd name="connsiteY66" fmla="*/ 914400 h 1944547"/>
              <a:gd name="connsiteX67" fmla="*/ 4687747 w 5081286"/>
              <a:gd name="connsiteY67" fmla="*/ 891251 h 1944547"/>
              <a:gd name="connsiteX68" fmla="*/ 4722471 w 5081286"/>
              <a:gd name="connsiteY68" fmla="*/ 879676 h 1944547"/>
              <a:gd name="connsiteX69" fmla="*/ 4768770 w 5081286"/>
              <a:gd name="connsiteY69" fmla="*/ 868101 h 1944547"/>
              <a:gd name="connsiteX70" fmla="*/ 4838218 w 5081286"/>
              <a:gd name="connsiteY70" fmla="*/ 844952 h 1944547"/>
              <a:gd name="connsiteX71" fmla="*/ 4942390 w 5081286"/>
              <a:gd name="connsiteY71" fmla="*/ 763929 h 1944547"/>
              <a:gd name="connsiteX72" fmla="*/ 4977114 w 5081286"/>
              <a:gd name="connsiteY72" fmla="*/ 694481 h 1944547"/>
              <a:gd name="connsiteX73" fmla="*/ 5011838 w 5081286"/>
              <a:gd name="connsiteY73" fmla="*/ 636607 h 1944547"/>
              <a:gd name="connsiteX74" fmla="*/ 5034987 w 5081286"/>
              <a:gd name="connsiteY74" fmla="*/ 544010 h 1944547"/>
              <a:gd name="connsiteX75" fmla="*/ 5046562 w 5081286"/>
              <a:gd name="connsiteY75" fmla="*/ 509286 h 1944547"/>
              <a:gd name="connsiteX76" fmla="*/ 5058137 w 5081286"/>
              <a:gd name="connsiteY76" fmla="*/ 428263 h 1944547"/>
              <a:gd name="connsiteX77" fmla="*/ 5081286 w 5081286"/>
              <a:gd name="connsiteY77" fmla="*/ 358815 h 1944547"/>
              <a:gd name="connsiteX78" fmla="*/ 5069712 w 5081286"/>
              <a:gd name="connsiteY78" fmla="*/ 138896 h 1944547"/>
              <a:gd name="connsiteX79" fmla="*/ 5058137 w 5081286"/>
              <a:gd name="connsiteY79" fmla="*/ 104172 h 1944547"/>
              <a:gd name="connsiteX80" fmla="*/ 5011838 w 5081286"/>
              <a:gd name="connsiteY80" fmla="*/ 34724 h 1944547"/>
              <a:gd name="connsiteX81" fmla="*/ 5011838 w 5081286"/>
              <a:gd name="connsiteY81" fmla="*/ 0 h 194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81286" h="1944547">
                <a:moveTo>
                  <a:pt x="5011838" y="0"/>
                </a:moveTo>
                <a:lnTo>
                  <a:pt x="4560425" y="11575"/>
                </a:lnTo>
                <a:lnTo>
                  <a:pt x="3970117" y="23149"/>
                </a:lnTo>
                <a:cubicBezTo>
                  <a:pt x="3912141" y="24906"/>
                  <a:pt x="3854418" y="31675"/>
                  <a:pt x="3796496" y="34724"/>
                </a:cubicBezTo>
                <a:lnTo>
                  <a:pt x="3530279" y="46299"/>
                </a:lnTo>
                <a:lnTo>
                  <a:pt x="2951544" y="34724"/>
                </a:lnTo>
                <a:lnTo>
                  <a:pt x="2245489" y="11575"/>
                </a:lnTo>
                <a:lnTo>
                  <a:pt x="833377" y="23149"/>
                </a:lnTo>
                <a:cubicBezTo>
                  <a:pt x="731841" y="24653"/>
                  <a:pt x="632167" y="41252"/>
                  <a:pt x="532436" y="57873"/>
                </a:cubicBezTo>
                <a:cubicBezTo>
                  <a:pt x="520861" y="65590"/>
                  <a:pt x="508399" y="72117"/>
                  <a:pt x="497712" y="81023"/>
                </a:cubicBezTo>
                <a:cubicBezTo>
                  <a:pt x="485137" y="91502"/>
                  <a:pt x="477200" y="107626"/>
                  <a:pt x="462987" y="115747"/>
                </a:cubicBezTo>
                <a:cubicBezTo>
                  <a:pt x="449175" y="123639"/>
                  <a:pt x="431985" y="122951"/>
                  <a:pt x="416689" y="127321"/>
                </a:cubicBezTo>
                <a:cubicBezTo>
                  <a:pt x="375936" y="138965"/>
                  <a:pt x="345677" y="152035"/>
                  <a:pt x="312517" y="185195"/>
                </a:cubicBezTo>
                <a:lnTo>
                  <a:pt x="266218" y="231494"/>
                </a:lnTo>
                <a:cubicBezTo>
                  <a:pt x="258501" y="239210"/>
                  <a:pt x="252148" y="248590"/>
                  <a:pt x="243068" y="254643"/>
                </a:cubicBezTo>
                <a:lnTo>
                  <a:pt x="208344" y="277792"/>
                </a:lnTo>
                <a:cubicBezTo>
                  <a:pt x="175557" y="376158"/>
                  <a:pt x="221284" y="256224"/>
                  <a:pt x="173620" y="335666"/>
                </a:cubicBezTo>
                <a:cubicBezTo>
                  <a:pt x="167343" y="346128"/>
                  <a:pt x="167502" y="359477"/>
                  <a:pt x="162046" y="370390"/>
                </a:cubicBezTo>
                <a:cubicBezTo>
                  <a:pt x="155825" y="382833"/>
                  <a:pt x="146613" y="393539"/>
                  <a:pt x="138896" y="405114"/>
                </a:cubicBezTo>
                <a:cubicBezTo>
                  <a:pt x="109805" y="492393"/>
                  <a:pt x="149048" y="384811"/>
                  <a:pt x="104172" y="474562"/>
                </a:cubicBezTo>
                <a:cubicBezTo>
                  <a:pt x="56251" y="570405"/>
                  <a:pt x="135793" y="444495"/>
                  <a:pt x="69448" y="544010"/>
                </a:cubicBezTo>
                <a:lnTo>
                  <a:pt x="46299" y="613458"/>
                </a:lnTo>
                <a:cubicBezTo>
                  <a:pt x="42441" y="625033"/>
                  <a:pt x="37683" y="636345"/>
                  <a:pt x="34724" y="648182"/>
                </a:cubicBezTo>
                <a:cubicBezTo>
                  <a:pt x="8616" y="752617"/>
                  <a:pt x="21636" y="710597"/>
                  <a:pt x="0" y="775504"/>
                </a:cubicBezTo>
                <a:cubicBezTo>
                  <a:pt x="1292" y="831066"/>
                  <a:pt x="2319" y="1257033"/>
                  <a:pt x="23150" y="1423686"/>
                </a:cubicBezTo>
                <a:cubicBezTo>
                  <a:pt x="24663" y="1435792"/>
                  <a:pt x="32077" y="1446500"/>
                  <a:pt x="34724" y="1458410"/>
                </a:cubicBezTo>
                <a:cubicBezTo>
                  <a:pt x="39815" y="1481320"/>
                  <a:pt x="42101" y="1504768"/>
                  <a:pt x="46299" y="1527858"/>
                </a:cubicBezTo>
                <a:cubicBezTo>
                  <a:pt x="49818" y="1547214"/>
                  <a:pt x="53103" y="1566646"/>
                  <a:pt x="57874" y="1585732"/>
                </a:cubicBezTo>
                <a:cubicBezTo>
                  <a:pt x="78344" y="1667614"/>
                  <a:pt x="62742" y="1562547"/>
                  <a:pt x="81023" y="1678329"/>
                </a:cubicBezTo>
                <a:cubicBezTo>
                  <a:pt x="89533" y="1732225"/>
                  <a:pt x="58772" y="1810109"/>
                  <a:pt x="104172" y="1840375"/>
                </a:cubicBezTo>
                <a:cubicBezTo>
                  <a:pt x="115747" y="1848091"/>
                  <a:pt x="126184" y="1857874"/>
                  <a:pt x="138896" y="1863524"/>
                </a:cubicBezTo>
                <a:cubicBezTo>
                  <a:pt x="180948" y="1882213"/>
                  <a:pt x="232037" y="1894088"/>
                  <a:pt x="277793" y="1898248"/>
                </a:cubicBezTo>
                <a:cubicBezTo>
                  <a:pt x="339391" y="1903848"/>
                  <a:pt x="401256" y="1905965"/>
                  <a:pt x="462987" y="1909823"/>
                </a:cubicBezTo>
                <a:cubicBezTo>
                  <a:pt x="592010" y="1942077"/>
                  <a:pt x="472841" y="1915502"/>
                  <a:pt x="752355" y="1932972"/>
                </a:cubicBezTo>
                <a:cubicBezTo>
                  <a:pt x="794887" y="1935630"/>
                  <a:pt x="837236" y="1940689"/>
                  <a:pt x="879676" y="1944547"/>
                </a:cubicBezTo>
                <a:lnTo>
                  <a:pt x="1261641" y="1932972"/>
                </a:lnTo>
                <a:cubicBezTo>
                  <a:pt x="1296539" y="1931310"/>
                  <a:pt x="1331351" y="1927141"/>
                  <a:pt x="1365813" y="1921397"/>
                </a:cubicBezTo>
                <a:cubicBezTo>
                  <a:pt x="1432805" y="1910232"/>
                  <a:pt x="1366637" y="1901526"/>
                  <a:pt x="1458410" y="1898248"/>
                </a:cubicBezTo>
                <a:cubicBezTo>
                  <a:pt x="1655092" y="1891223"/>
                  <a:pt x="1851949" y="1890531"/>
                  <a:pt x="2048719" y="1886673"/>
                </a:cubicBezTo>
                <a:cubicBezTo>
                  <a:pt x="2079585" y="1878957"/>
                  <a:pt x="2111134" y="1873585"/>
                  <a:pt x="2141317" y="1863524"/>
                </a:cubicBezTo>
                <a:lnTo>
                  <a:pt x="2210765" y="1840375"/>
                </a:lnTo>
                <a:cubicBezTo>
                  <a:pt x="2218481" y="1832658"/>
                  <a:pt x="2224556" y="1822840"/>
                  <a:pt x="2233914" y="1817225"/>
                </a:cubicBezTo>
                <a:cubicBezTo>
                  <a:pt x="2244376" y="1810948"/>
                  <a:pt x="2259111" y="1813273"/>
                  <a:pt x="2268638" y="1805651"/>
                </a:cubicBezTo>
                <a:cubicBezTo>
                  <a:pt x="2343429" y="1745817"/>
                  <a:pt x="2239232" y="1788443"/>
                  <a:pt x="2326512" y="1759352"/>
                </a:cubicBezTo>
                <a:cubicBezTo>
                  <a:pt x="2351862" y="1734001"/>
                  <a:pt x="2350314" y="1732522"/>
                  <a:pt x="2384385" y="1713053"/>
                </a:cubicBezTo>
                <a:cubicBezTo>
                  <a:pt x="2399366" y="1704492"/>
                  <a:pt x="2415703" y="1698465"/>
                  <a:pt x="2430684" y="1689904"/>
                </a:cubicBezTo>
                <a:cubicBezTo>
                  <a:pt x="2442762" y="1683002"/>
                  <a:pt x="2452965" y="1672975"/>
                  <a:pt x="2465408" y="1666754"/>
                </a:cubicBezTo>
                <a:cubicBezTo>
                  <a:pt x="2476572" y="1661172"/>
                  <a:pt x="2538691" y="1643768"/>
                  <a:pt x="2546431" y="1643605"/>
                </a:cubicBezTo>
                <a:cubicBezTo>
                  <a:pt x="2897473" y="1636214"/>
                  <a:pt x="3248628" y="1635888"/>
                  <a:pt x="3599727" y="1632030"/>
                </a:cubicBezTo>
                <a:cubicBezTo>
                  <a:pt x="3611302" y="1624314"/>
                  <a:pt x="3622009" y="1615102"/>
                  <a:pt x="3634451" y="1608881"/>
                </a:cubicBezTo>
                <a:cubicBezTo>
                  <a:pt x="3645364" y="1603425"/>
                  <a:pt x="3659648" y="1604928"/>
                  <a:pt x="3669175" y="1597306"/>
                </a:cubicBezTo>
                <a:cubicBezTo>
                  <a:pt x="3680038" y="1588616"/>
                  <a:pt x="3683634" y="1573445"/>
                  <a:pt x="3692324" y="1562582"/>
                </a:cubicBezTo>
                <a:cubicBezTo>
                  <a:pt x="3699141" y="1554061"/>
                  <a:pt x="3706953" y="1546250"/>
                  <a:pt x="3715474" y="1539433"/>
                </a:cubicBezTo>
                <a:cubicBezTo>
                  <a:pt x="3765173" y="1499674"/>
                  <a:pt x="3769224" y="1522470"/>
                  <a:pt x="3819646" y="1446835"/>
                </a:cubicBezTo>
                <a:cubicBezTo>
                  <a:pt x="3835079" y="1423686"/>
                  <a:pt x="3846271" y="1397060"/>
                  <a:pt x="3865944" y="1377387"/>
                </a:cubicBezTo>
                <a:lnTo>
                  <a:pt x="3912243" y="1331088"/>
                </a:lnTo>
                <a:cubicBezTo>
                  <a:pt x="3919960" y="1323372"/>
                  <a:pt x="3929340" y="1317019"/>
                  <a:pt x="3935393" y="1307939"/>
                </a:cubicBezTo>
                <a:cubicBezTo>
                  <a:pt x="3943109" y="1296364"/>
                  <a:pt x="3952321" y="1285657"/>
                  <a:pt x="3958542" y="1273215"/>
                </a:cubicBezTo>
                <a:cubicBezTo>
                  <a:pt x="3984642" y="1221015"/>
                  <a:pt x="3951804" y="1253522"/>
                  <a:pt x="3993266" y="1203767"/>
                </a:cubicBezTo>
                <a:cubicBezTo>
                  <a:pt x="4003745" y="1191192"/>
                  <a:pt x="4017511" y="1181618"/>
                  <a:pt x="4027990" y="1169043"/>
                </a:cubicBezTo>
                <a:cubicBezTo>
                  <a:pt x="4036896" y="1158356"/>
                  <a:pt x="4041979" y="1144788"/>
                  <a:pt x="4051139" y="1134319"/>
                </a:cubicBezTo>
                <a:cubicBezTo>
                  <a:pt x="4105423" y="1072280"/>
                  <a:pt x="4110036" y="1075764"/>
                  <a:pt x="4178461" y="1030147"/>
                </a:cubicBezTo>
                <a:cubicBezTo>
                  <a:pt x="4223339" y="1000228"/>
                  <a:pt x="4199985" y="1011397"/>
                  <a:pt x="4247909" y="995423"/>
                </a:cubicBezTo>
                <a:cubicBezTo>
                  <a:pt x="4255625" y="987706"/>
                  <a:pt x="4261028" y="976572"/>
                  <a:pt x="4271058" y="972273"/>
                </a:cubicBezTo>
                <a:cubicBezTo>
                  <a:pt x="4287978" y="965021"/>
                  <a:pt x="4403347" y="950068"/>
                  <a:pt x="4409955" y="949124"/>
                </a:cubicBezTo>
                <a:cubicBezTo>
                  <a:pt x="4488124" y="923067"/>
                  <a:pt x="4391903" y="953136"/>
                  <a:pt x="4514127" y="925975"/>
                </a:cubicBezTo>
                <a:cubicBezTo>
                  <a:pt x="4526037" y="923328"/>
                  <a:pt x="4536887" y="916793"/>
                  <a:pt x="4548851" y="914400"/>
                </a:cubicBezTo>
                <a:cubicBezTo>
                  <a:pt x="4594877" y="905195"/>
                  <a:pt x="4687747" y="891251"/>
                  <a:pt x="4687747" y="891251"/>
                </a:cubicBezTo>
                <a:cubicBezTo>
                  <a:pt x="4699322" y="887393"/>
                  <a:pt x="4710740" y="883028"/>
                  <a:pt x="4722471" y="879676"/>
                </a:cubicBezTo>
                <a:cubicBezTo>
                  <a:pt x="4737767" y="875306"/>
                  <a:pt x="4753533" y="872672"/>
                  <a:pt x="4768770" y="868101"/>
                </a:cubicBezTo>
                <a:cubicBezTo>
                  <a:pt x="4792142" y="861089"/>
                  <a:pt x="4838218" y="844952"/>
                  <a:pt x="4838218" y="844952"/>
                </a:cubicBezTo>
                <a:cubicBezTo>
                  <a:pt x="4921286" y="789573"/>
                  <a:pt x="4887993" y="818326"/>
                  <a:pt x="4942390" y="763929"/>
                </a:cubicBezTo>
                <a:cubicBezTo>
                  <a:pt x="4971484" y="676649"/>
                  <a:pt x="4932238" y="784232"/>
                  <a:pt x="4977114" y="694481"/>
                </a:cubicBezTo>
                <a:cubicBezTo>
                  <a:pt x="5007165" y="634378"/>
                  <a:pt x="4966623" y="681824"/>
                  <a:pt x="5011838" y="636607"/>
                </a:cubicBezTo>
                <a:cubicBezTo>
                  <a:pt x="5038297" y="557233"/>
                  <a:pt x="5007052" y="655749"/>
                  <a:pt x="5034987" y="544010"/>
                </a:cubicBezTo>
                <a:cubicBezTo>
                  <a:pt x="5037946" y="532173"/>
                  <a:pt x="5042704" y="520861"/>
                  <a:pt x="5046562" y="509286"/>
                </a:cubicBezTo>
                <a:cubicBezTo>
                  <a:pt x="5050420" y="482278"/>
                  <a:pt x="5052002" y="454846"/>
                  <a:pt x="5058137" y="428263"/>
                </a:cubicBezTo>
                <a:cubicBezTo>
                  <a:pt x="5063624" y="404486"/>
                  <a:pt x="5081286" y="358815"/>
                  <a:pt x="5081286" y="358815"/>
                </a:cubicBezTo>
                <a:cubicBezTo>
                  <a:pt x="5077428" y="285509"/>
                  <a:pt x="5076358" y="212002"/>
                  <a:pt x="5069712" y="138896"/>
                </a:cubicBezTo>
                <a:cubicBezTo>
                  <a:pt x="5068607" y="126745"/>
                  <a:pt x="5064062" y="114837"/>
                  <a:pt x="5058137" y="104172"/>
                </a:cubicBezTo>
                <a:cubicBezTo>
                  <a:pt x="5044625" y="79851"/>
                  <a:pt x="5020636" y="61118"/>
                  <a:pt x="5011838" y="34724"/>
                </a:cubicBezTo>
                <a:lnTo>
                  <a:pt x="501183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4786314" y="1234737"/>
            <a:ext cx="4026567" cy="4337403"/>
          </a:xfrm>
          <a:custGeom>
            <a:avLst/>
            <a:gdLst>
              <a:gd name="connsiteX0" fmla="*/ 542587 w 4026567"/>
              <a:gd name="connsiteY0" fmla="*/ 59173 h 4265965"/>
              <a:gd name="connsiteX1" fmla="*/ 762506 w 4026567"/>
              <a:gd name="connsiteY1" fmla="*/ 47598 h 4265965"/>
              <a:gd name="connsiteX2" fmla="*/ 831955 w 4026567"/>
              <a:gd name="connsiteY2" fmla="*/ 36023 h 4265965"/>
              <a:gd name="connsiteX3" fmla="*/ 994000 w 4026567"/>
              <a:gd name="connsiteY3" fmla="*/ 24449 h 4265965"/>
              <a:gd name="connsiteX4" fmla="*/ 1294942 w 4026567"/>
              <a:gd name="connsiteY4" fmla="*/ 1299 h 4265965"/>
              <a:gd name="connsiteX5" fmla="*/ 1815803 w 4026567"/>
              <a:gd name="connsiteY5" fmla="*/ 12874 h 4265965"/>
              <a:gd name="connsiteX6" fmla="*/ 3135317 w 4026567"/>
              <a:gd name="connsiteY6" fmla="*/ 24449 h 4265965"/>
              <a:gd name="connsiteX7" fmla="*/ 3274213 w 4026567"/>
              <a:gd name="connsiteY7" fmla="*/ 36023 h 4265965"/>
              <a:gd name="connsiteX8" fmla="*/ 3343661 w 4026567"/>
              <a:gd name="connsiteY8" fmla="*/ 59173 h 4265965"/>
              <a:gd name="connsiteX9" fmla="*/ 3413109 w 4026567"/>
              <a:gd name="connsiteY9" fmla="*/ 82322 h 4265965"/>
              <a:gd name="connsiteX10" fmla="*/ 3447833 w 4026567"/>
              <a:gd name="connsiteY10" fmla="*/ 93897 h 4265965"/>
              <a:gd name="connsiteX11" fmla="*/ 3482557 w 4026567"/>
              <a:gd name="connsiteY11" fmla="*/ 117046 h 4265965"/>
              <a:gd name="connsiteX12" fmla="*/ 3552005 w 4026567"/>
              <a:gd name="connsiteY12" fmla="*/ 140195 h 4265965"/>
              <a:gd name="connsiteX13" fmla="*/ 3586729 w 4026567"/>
              <a:gd name="connsiteY13" fmla="*/ 151770 h 4265965"/>
              <a:gd name="connsiteX14" fmla="*/ 3621453 w 4026567"/>
              <a:gd name="connsiteY14" fmla="*/ 163345 h 4265965"/>
              <a:gd name="connsiteX15" fmla="*/ 3679327 w 4026567"/>
              <a:gd name="connsiteY15" fmla="*/ 209643 h 4265965"/>
              <a:gd name="connsiteX16" fmla="*/ 3725625 w 4026567"/>
              <a:gd name="connsiteY16" fmla="*/ 232793 h 4265965"/>
              <a:gd name="connsiteX17" fmla="*/ 3760349 w 4026567"/>
              <a:gd name="connsiteY17" fmla="*/ 267517 h 4265965"/>
              <a:gd name="connsiteX18" fmla="*/ 3795074 w 4026567"/>
              <a:gd name="connsiteY18" fmla="*/ 279092 h 4265965"/>
              <a:gd name="connsiteX19" fmla="*/ 3864522 w 4026567"/>
              <a:gd name="connsiteY19" fmla="*/ 325390 h 4265965"/>
              <a:gd name="connsiteX20" fmla="*/ 3899246 w 4026567"/>
              <a:gd name="connsiteY20" fmla="*/ 394838 h 4265965"/>
              <a:gd name="connsiteX21" fmla="*/ 3922395 w 4026567"/>
              <a:gd name="connsiteY21" fmla="*/ 429562 h 4265965"/>
              <a:gd name="connsiteX22" fmla="*/ 3957119 w 4026567"/>
              <a:gd name="connsiteY22" fmla="*/ 545309 h 4265965"/>
              <a:gd name="connsiteX23" fmla="*/ 3980268 w 4026567"/>
              <a:gd name="connsiteY23" fmla="*/ 614757 h 4265965"/>
              <a:gd name="connsiteX24" fmla="*/ 3991843 w 4026567"/>
              <a:gd name="connsiteY24" fmla="*/ 649481 h 4265965"/>
              <a:gd name="connsiteX25" fmla="*/ 4014992 w 4026567"/>
              <a:gd name="connsiteY25" fmla="*/ 730504 h 4265965"/>
              <a:gd name="connsiteX26" fmla="*/ 4026567 w 4026567"/>
              <a:gd name="connsiteY26" fmla="*/ 950423 h 4265965"/>
              <a:gd name="connsiteX27" fmla="*/ 4014992 w 4026567"/>
              <a:gd name="connsiteY27" fmla="*/ 1158767 h 4265965"/>
              <a:gd name="connsiteX28" fmla="*/ 4003418 w 4026567"/>
              <a:gd name="connsiteY28" fmla="*/ 1471284 h 4265965"/>
              <a:gd name="connsiteX29" fmla="*/ 3980268 w 4026567"/>
              <a:gd name="connsiteY29" fmla="*/ 2848671 h 4265965"/>
              <a:gd name="connsiteX30" fmla="*/ 3968694 w 4026567"/>
              <a:gd name="connsiteY30" fmla="*/ 2929694 h 4265965"/>
              <a:gd name="connsiteX31" fmla="*/ 3945544 w 4026567"/>
              <a:gd name="connsiteY31" fmla="*/ 3450555 h 4265965"/>
              <a:gd name="connsiteX32" fmla="*/ 3922395 w 4026567"/>
              <a:gd name="connsiteY32" fmla="*/ 3566302 h 4265965"/>
              <a:gd name="connsiteX33" fmla="*/ 3899246 w 4026567"/>
              <a:gd name="connsiteY33" fmla="*/ 3705198 h 4265965"/>
              <a:gd name="connsiteX34" fmla="*/ 3864522 w 4026567"/>
              <a:gd name="connsiteY34" fmla="*/ 3844094 h 4265965"/>
              <a:gd name="connsiteX35" fmla="*/ 3818223 w 4026567"/>
              <a:gd name="connsiteY35" fmla="*/ 3901967 h 4265965"/>
              <a:gd name="connsiteX36" fmla="*/ 3795074 w 4026567"/>
              <a:gd name="connsiteY36" fmla="*/ 3925117 h 4265965"/>
              <a:gd name="connsiteX37" fmla="*/ 3760349 w 4026567"/>
              <a:gd name="connsiteY37" fmla="*/ 3971416 h 4265965"/>
              <a:gd name="connsiteX38" fmla="*/ 3725625 w 4026567"/>
              <a:gd name="connsiteY38" fmla="*/ 3994565 h 4265965"/>
              <a:gd name="connsiteX39" fmla="*/ 3656177 w 4026567"/>
              <a:gd name="connsiteY39" fmla="*/ 4064013 h 4265965"/>
              <a:gd name="connsiteX40" fmla="*/ 3528856 w 4026567"/>
              <a:gd name="connsiteY40" fmla="*/ 4133461 h 4265965"/>
              <a:gd name="connsiteX41" fmla="*/ 3459408 w 4026567"/>
              <a:gd name="connsiteY41" fmla="*/ 4168185 h 4265965"/>
              <a:gd name="connsiteX42" fmla="*/ 3355236 w 4026567"/>
              <a:gd name="connsiteY42" fmla="*/ 4191335 h 4265965"/>
              <a:gd name="connsiteX43" fmla="*/ 3077443 w 4026567"/>
              <a:gd name="connsiteY43" fmla="*/ 4214484 h 4265965"/>
              <a:gd name="connsiteX44" fmla="*/ 3007995 w 4026567"/>
              <a:gd name="connsiteY44" fmla="*/ 4237633 h 4265965"/>
              <a:gd name="connsiteX45" fmla="*/ 2510284 w 4026567"/>
              <a:gd name="connsiteY45" fmla="*/ 4260783 h 4265965"/>
              <a:gd name="connsiteX46" fmla="*/ 2244066 w 4026567"/>
              <a:gd name="connsiteY46" fmla="*/ 4249208 h 4265965"/>
              <a:gd name="connsiteX47" fmla="*/ 2093595 w 4026567"/>
              <a:gd name="connsiteY47" fmla="*/ 4237633 h 4265965"/>
              <a:gd name="connsiteX48" fmla="*/ 2012572 w 4026567"/>
              <a:gd name="connsiteY48" fmla="*/ 4226059 h 4265965"/>
              <a:gd name="connsiteX49" fmla="*/ 1561160 w 4026567"/>
              <a:gd name="connsiteY49" fmla="*/ 4214484 h 4265965"/>
              <a:gd name="connsiteX50" fmla="*/ 1364390 w 4026567"/>
              <a:gd name="connsiteY50" fmla="*/ 4191335 h 4265965"/>
              <a:gd name="connsiteX51" fmla="*/ 831955 w 4026567"/>
              <a:gd name="connsiteY51" fmla="*/ 4202909 h 4265965"/>
              <a:gd name="connsiteX52" fmla="*/ 669909 w 4026567"/>
              <a:gd name="connsiteY52" fmla="*/ 4191335 h 4265965"/>
              <a:gd name="connsiteX53" fmla="*/ 484714 w 4026567"/>
              <a:gd name="connsiteY53" fmla="*/ 4179760 h 4265965"/>
              <a:gd name="connsiteX54" fmla="*/ 496289 w 4026567"/>
              <a:gd name="connsiteY54" fmla="*/ 4145036 h 4265965"/>
              <a:gd name="connsiteX55" fmla="*/ 531013 w 4026567"/>
              <a:gd name="connsiteY55" fmla="*/ 4133461 h 4265965"/>
              <a:gd name="connsiteX56" fmla="*/ 565737 w 4026567"/>
              <a:gd name="connsiteY56" fmla="*/ 4098737 h 4265965"/>
              <a:gd name="connsiteX57" fmla="*/ 612036 w 4026567"/>
              <a:gd name="connsiteY57" fmla="*/ 4017714 h 4265965"/>
              <a:gd name="connsiteX58" fmla="*/ 635185 w 4026567"/>
              <a:gd name="connsiteY58" fmla="*/ 3913542 h 4265965"/>
              <a:gd name="connsiteX59" fmla="*/ 646760 w 4026567"/>
              <a:gd name="connsiteY59" fmla="*/ 3820945 h 4265965"/>
              <a:gd name="connsiteX60" fmla="*/ 635185 w 4026567"/>
              <a:gd name="connsiteY60" fmla="*/ 3751497 h 4265965"/>
              <a:gd name="connsiteX61" fmla="*/ 600461 w 4026567"/>
              <a:gd name="connsiteY61" fmla="*/ 3624175 h 4265965"/>
              <a:gd name="connsiteX62" fmla="*/ 612036 w 4026567"/>
              <a:gd name="connsiteY62" fmla="*/ 3450555 h 4265965"/>
              <a:gd name="connsiteX63" fmla="*/ 635185 w 4026567"/>
              <a:gd name="connsiteY63" fmla="*/ 3381107 h 4265965"/>
              <a:gd name="connsiteX64" fmla="*/ 681484 w 4026567"/>
              <a:gd name="connsiteY64" fmla="*/ 3323233 h 4265965"/>
              <a:gd name="connsiteX65" fmla="*/ 704633 w 4026567"/>
              <a:gd name="connsiteY65" fmla="*/ 3276935 h 4265965"/>
              <a:gd name="connsiteX66" fmla="*/ 727782 w 4026567"/>
              <a:gd name="connsiteY66" fmla="*/ 3242211 h 4265965"/>
              <a:gd name="connsiteX67" fmla="*/ 750932 w 4026567"/>
              <a:gd name="connsiteY67" fmla="*/ 3172762 h 4265965"/>
              <a:gd name="connsiteX68" fmla="*/ 716208 w 4026567"/>
              <a:gd name="connsiteY68" fmla="*/ 2941269 h 4265965"/>
              <a:gd name="connsiteX69" fmla="*/ 693058 w 4026567"/>
              <a:gd name="connsiteY69" fmla="*/ 2906545 h 4265965"/>
              <a:gd name="connsiteX70" fmla="*/ 681484 w 4026567"/>
              <a:gd name="connsiteY70" fmla="*/ 2871821 h 4265965"/>
              <a:gd name="connsiteX71" fmla="*/ 658334 w 4026567"/>
              <a:gd name="connsiteY71" fmla="*/ 2848671 h 4265965"/>
              <a:gd name="connsiteX72" fmla="*/ 565737 w 4026567"/>
              <a:gd name="connsiteY72" fmla="*/ 2790798 h 4265965"/>
              <a:gd name="connsiteX73" fmla="*/ 519438 w 4026567"/>
              <a:gd name="connsiteY73" fmla="*/ 2779223 h 4265965"/>
              <a:gd name="connsiteX74" fmla="*/ 403691 w 4026567"/>
              <a:gd name="connsiteY74" fmla="*/ 2709775 h 4265965"/>
              <a:gd name="connsiteX75" fmla="*/ 368967 w 4026567"/>
              <a:gd name="connsiteY75" fmla="*/ 2686626 h 4265965"/>
              <a:gd name="connsiteX76" fmla="*/ 311094 w 4026567"/>
              <a:gd name="connsiteY76" fmla="*/ 2640327 h 4265965"/>
              <a:gd name="connsiteX77" fmla="*/ 287944 w 4026567"/>
              <a:gd name="connsiteY77" fmla="*/ 2617178 h 4265965"/>
              <a:gd name="connsiteX78" fmla="*/ 253220 w 4026567"/>
              <a:gd name="connsiteY78" fmla="*/ 2605603 h 4265965"/>
              <a:gd name="connsiteX79" fmla="*/ 183772 w 4026567"/>
              <a:gd name="connsiteY79" fmla="*/ 2570879 h 4265965"/>
              <a:gd name="connsiteX80" fmla="*/ 125899 w 4026567"/>
              <a:gd name="connsiteY80" fmla="*/ 2501431 h 4265965"/>
              <a:gd name="connsiteX81" fmla="*/ 56451 w 4026567"/>
              <a:gd name="connsiteY81" fmla="*/ 2408833 h 4265965"/>
              <a:gd name="connsiteX82" fmla="*/ 44876 w 4026567"/>
              <a:gd name="connsiteY82" fmla="*/ 2374109 h 4265965"/>
              <a:gd name="connsiteX83" fmla="*/ 10152 w 4026567"/>
              <a:gd name="connsiteY83" fmla="*/ 2304661 h 4265965"/>
              <a:gd name="connsiteX84" fmla="*/ 21727 w 4026567"/>
              <a:gd name="connsiteY84" fmla="*/ 2212064 h 4265965"/>
              <a:gd name="connsiteX85" fmla="*/ 56451 w 4026567"/>
              <a:gd name="connsiteY85" fmla="*/ 2107892 h 4265965"/>
              <a:gd name="connsiteX86" fmla="*/ 79600 w 4026567"/>
              <a:gd name="connsiteY86" fmla="*/ 2038443 h 4265965"/>
              <a:gd name="connsiteX87" fmla="*/ 102749 w 4026567"/>
              <a:gd name="connsiteY87" fmla="*/ 2003719 h 4265965"/>
              <a:gd name="connsiteX88" fmla="*/ 114324 w 4026567"/>
              <a:gd name="connsiteY88" fmla="*/ 1968995 h 4265965"/>
              <a:gd name="connsiteX89" fmla="*/ 172198 w 4026567"/>
              <a:gd name="connsiteY89" fmla="*/ 1934271 h 4265965"/>
              <a:gd name="connsiteX90" fmla="*/ 241646 w 4026567"/>
              <a:gd name="connsiteY90" fmla="*/ 1887973 h 4265965"/>
              <a:gd name="connsiteX91" fmla="*/ 276370 w 4026567"/>
              <a:gd name="connsiteY91" fmla="*/ 1864823 h 4265965"/>
              <a:gd name="connsiteX92" fmla="*/ 357392 w 4026567"/>
              <a:gd name="connsiteY92" fmla="*/ 1841674 h 4265965"/>
              <a:gd name="connsiteX93" fmla="*/ 403691 w 4026567"/>
              <a:gd name="connsiteY93" fmla="*/ 1830099 h 4265965"/>
              <a:gd name="connsiteX94" fmla="*/ 473139 w 4026567"/>
              <a:gd name="connsiteY94" fmla="*/ 1806950 h 4265965"/>
              <a:gd name="connsiteX95" fmla="*/ 542587 w 4026567"/>
              <a:gd name="connsiteY95" fmla="*/ 1783800 h 4265965"/>
              <a:gd name="connsiteX96" fmla="*/ 612036 w 4026567"/>
              <a:gd name="connsiteY96" fmla="*/ 1760651 h 4265965"/>
              <a:gd name="connsiteX97" fmla="*/ 646760 w 4026567"/>
              <a:gd name="connsiteY97" fmla="*/ 1737502 h 4265965"/>
              <a:gd name="connsiteX98" fmla="*/ 681484 w 4026567"/>
              <a:gd name="connsiteY98" fmla="*/ 1725927 h 4265965"/>
              <a:gd name="connsiteX99" fmla="*/ 727782 w 4026567"/>
              <a:gd name="connsiteY99" fmla="*/ 1702778 h 4265965"/>
              <a:gd name="connsiteX100" fmla="*/ 774081 w 4026567"/>
              <a:gd name="connsiteY100" fmla="*/ 1633330 h 4265965"/>
              <a:gd name="connsiteX101" fmla="*/ 797230 w 4026567"/>
              <a:gd name="connsiteY101" fmla="*/ 1598605 h 4265965"/>
              <a:gd name="connsiteX102" fmla="*/ 820380 w 4026567"/>
              <a:gd name="connsiteY102" fmla="*/ 1529157 h 4265965"/>
              <a:gd name="connsiteX103" fmla="*/ 831955 w 4026567"/>
              <a:gd name="connsiteY103" fmla="*/ 1494433 h 4265965"/>
              <a:gd name="connsiteX104" fmla="*/ 855104 w 4026567"/>
              <a:gd name="connsiteY104" fmla="*/ 1459709 h 4265965"/>
              <a:gd name="connsiteX105" fmla="*/ 878253 w 4026567"/>
              <a:gd name="connsiteY105" fmla="*/ 1378686 h 4265965"/>
              <a:gd name="connsiteX106" fmla="*/ 889828 w 4026567"/>
              <a:gd name="connsiteY106" fmla="*/ 1343962 h 4265965"/>
              <a:gd name="connsiteX107" fmla="*/ 866679 w 4026567"/>
              <a:gd name="connsiteY107" fmla="*/ 1054595 h 4265965"/>
              <a:gd name="connsiteX108" fmla="*/ 843529 w 4026567"/>
              <a:gd name="connsiteY108" fmla="*/ 1008297 h 4265965"/>
              <a:gd name="connsiteX109" fmla="*/ 831955 w 4026567"/>
              <a:gd name="connsiteY109" fmla="*/ 973573 h 4265965"/>
              <a:gd name="connsiteX110" fmla="*/ 808805 w 4026567"/>
              <a:gd name="connsiteY110" fmla="*/ 950423 h 4265965"/>
              <a:gd name="connsiteX111" fmla="*/ 762506 w 4026567"/>
              <a:gd name="connsiteY111" fmla="*/ 892550 h 4265965"/>
              <a:gd name="connsiteX112" fmla="*/ 693058 w 4026567"/>
              <a:gd name="connsiteY112" fmla="*/ 869400 h 4265965"/>
              <a:gd name="connsiteX113" fmla="*/ 635185 w 4026567"/>
              <a:gd name="connsiteY113" fmla="*/ 811527 h 4265965"/>
              <a:gd name="connsiteX114" fmla="*/ 612036 w 4026567"/>
              <a:gd name="connsiteY114" fmla="*/ 776803 h 4265965"/>
              <a:gd name="connsiteX115" fmla="*/ 565737 w 4026567"/>
              <a:gd name="connsiteY115" fmla="*/ 730504 h 4265965"/>
              <a:gd name="connsiteX116" fmla="*/ 577311 w 4026567"/>
              <a:gd name="connsiteY116" fmla="*/ 661056 h 4265965"/>
              <a:gd name="connsiteX117" fmla="*/ 588886 w 4026567"/>
              <a:gd name="connsiteY117" fmla="*/ 556884 h 4265965"/>
              <a:gd name="connsiteX118" fmla="*/ 612036 w 4026567"/>
              <a:gd name="connsiteY118" fmla="*/ 487436 h 4265965"/>
              <a:gd name="connsiteX119" fmla="*/ 623610 w 4026567"/>
              <a:gd name="connsiteY119" fmla="*/ 452712 h 4265965"/>
              <a:gd name="connsiteX120" fmla="*/ 612036 w 4026567"/>
              <a:gd name="connsiteY120" fmla="*/ 267517 h 4265965"/>
              <a:gd name="connsiteX121" fmla="*/ 588886 w 4026567"/>
              <a:gd name="connsiteY121" fmla="*/ 186494 h 4265965"/>
              <a:gd name="connsiteX122" fmla="*/ 565737 w 4026567"/>
              <a:gd name="connsiteY122" fmla="*/ 93897 h 4265965"/>
              <a:gd name="connsiteX123" fmla="*/ 542587 w 4026567"/>
              <a:gd name="connsiteY123" fmla="*/ 59173 h 42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026567" h="4265965">
                <a:moveTo>
                  <a:pt x="542587" y="59173"/>
                </a:moveTo>
                <a:cubicBezTo>
                  <a:pt x="575382" y="51457"/>
                  <a:pt x="689332" y="53452"/>
                  <a:pt x="762506" y="47598"/>
                </a:cubicBezTo>
                <a:cubicBezTo>
                  <a:pt x="785900" y="45726"/>
                  <a:pt x="808602" y="38358"/>
                  <a:pt x="831955" y="36023"/>
                </a:cubicBezTo>
                <a:cubicBezTo>
                  <a:pt x="885839" y="30635"/>
                  <a:pt x="939985" y="28307"/>
                  <a:pt x="994000" y="24449"/>
                </a:cubicBezTo>
                <a:cubicBezTo>
                  <a:pt x="1116242" y="0"/>
                  <a:pt x="1094776" y="1299"/>
                  <a:pt x="1294942" y="1299"/>
                </a:cubicBezTo>
                <a:cubicBezTo>
                  <a:pt x="1468605" y="1299"/>
                  <a:pt x="1642154" y="10690"/>
                  <a:pt x="1815803" y="12874"/>
                </a:cubicBezTo>
                <a:lnTo>
                  <a:pt x="3135317" y="24449"/>
                </a:lnTo>
                <a:cubicBezTo>
                  <a:pt x="3181616" y="28307"/>
                  <a:pt x="3228386" y="28385"/>
                  <a:pt x="3274213" y="36023"/>
                </a:cubicBezTo>
                <a:cubicBezTo>
                  <a:pt x="3298283" y="40035"/>
                  <a:pt x="3320512" y="51457"/>
                  <a:pt x="3343661" y="59173"/>
                </a:cubicBezTo>
                <a:lnTo>
                  <a:pt x="3413109" y="82322"/>
                </a:lnTo>
                <a:cubicBezTo>
                  <a:pt x="3424684" y="86180"/>
                  <a:pt x="3437681" y="87129"/>
                  <a:pt x="3447833" y="93897"/>
                </a:cubicBezTo>
                <a:cubicBezTo>
                  <a:pt x="3459408" y="101613"/>
                  <a:pt x="3469845" y="111396"/>
                  <a:pt x="3482557" y="117046"/>
                </a:cubicBezTo>
                <a:cubicBezTo>
                  <a:pt x="3504855" y="126956"/>
                  <a:pt x="3528856" y="132479"/>
                  <a:pt x="3552005" y="140195"/>
                </a:cubicBezTo>
                <a:lnTo>
                  <a:pt x="3586729" y="151770"/>
                </a:lnTo>
                <a:lnTo>
                  <a:pt x="3621453" y="163345"/>
                </a:lnTo>
                <a:cubicBezTo>
                  <a:pt x="3646804" y="188695"/>
                  <a:pt x="3645257" y="190174"/>
                  <a:pt x="3679327" y="209643"/>
                </a:cubicBezTo>
                <a:cubicBezTo>
                  <a:pt x="3694308" y="218204"/>
                  <a:pt x="3711585" y="222764"/>
                  <a:pt x="3725625" y="232793"/>
                </a:cubicBezTo>
                <a:cubicBezTo>
                  <a:pt x="3738945" y="242307"/>
                  <a:pt x="3746729" y="258437"/>
                  <a:pt x="3760349" y="267517"/>
                </a:cubicBezTo>
                <a:cubicBezTo>
                  <a:pt x="3770501" y="274285"/>
                  <a:pt x="3784408" y="273167"/>
                  <a:pt x="3795074" y="279092"/>
                </a:cubicBezTo>
                <a:cubicBezTo>
                  <a:pt x="3819395" y="292603"/>
                  <a:pt x="3864522" y="325390"/>
                  <a:pt x="3864522" y="325390"/>
                </a:cubicBezTo>
                <a:cubicBezTo>
                  <a:pt x="3930864" y="424904"/>
                  <a:pt x="3851325" y="298996"/>
                  <a:pt x="3899246" y="394838"/>
                </a:cubicBezTo>
                <a:cubicBezTo>
                  <a:pt x="3905467" y="407280"/>
                  <a:pt x="3916745" y="416850"/>
                  <a:pt x="3922395" y="429562"/>
                </a:cubicBezTo>
                <a:cubicBezTo>
                  <a:pt x="3947574" y="486217"/>
                  <a:pt x="3941581" y="493517"/>
                  <a:pt x="3957119" y="545309"/>
                </a:cubicBezTo>
                <a:cubicBezTo>
                  <a:pt x="3964131" y="568681"/>
                  <a:pt x="3972552" y="591608"/>
                  <a:pt x="3980268" y="614757"/>
                </a:cubicBezTo>
                <a:cubicBezTo>
                  <a:pt x="3984126" y="626332"/>
                  <a:pt x="3988884" y="637644"/>
                  <a:pt x="3991843" y="649481"/>
                </a:cubicBezTo>
                <a:cubicBezTo>
                  <a:pt x="4006377" y="707616"/>
                  <a:pt x="3998388" y="680688"/>
                  <a:pt x="4014992" y="730504"/>
                </a:cubicBezTo>
                <a:cubicBezTo>
                  <a:pt x="4018850" y="803810"/>
                  <a:pt x="4026567" y="877015"/>
                  <a:pt x="4026567" y="950423"/>
                </a:cubicBezTo>
                <a:cubicBezTo>
                  <a:pt x="4026567" y="1019978"/>
                  <a:pt x="4018080" y="1089280"/>
                  <a:pt x="4014992" y="1158767"/>
                </a:cubicBezTo>
                <a:cubicBezTo>
                  <a:pt x="4010364" y="1262908"/>
                  <a:pt x="4007276" y="1367112"/>
                  <a:pt x="4003418" y="1471284"/>
                </a:cubicBezTo>
                <a:cubicBezTo>
                  <a:pt x="4001857" y="1638342"/>
                  <a:pt x="4024953" y="2424153"/>
                  <a:pt x="3980268" y="2848671"/>
                </a:cubicBezTo>
                <a:cubicBezTo>
                  <a:pt x="3977412" y="2875803"/>
                  <a:pt x="3972552" y="2902686"/>
                  <a:pt x="3968694" y="2929694"/>
                </a:cubicBezTo>
                <a:cubicBezTo>
                  <a:pt x="3966567" y="3001997"/>
                  <a:pt x="3965526" y="3310681"/>
                  <a:pt x="3945544" y="3450555"/>
                </a:cubicBezTo>
                <a:cubicBezTo>
                  <a:pt x="3939980" y="3489506"/>
                  <a:pt x="3928863" y="3527491"/>
                  <a:pt x="3922395" y="3566302"/>
                </a:cubicBezTo>
                <a:lnTo>
                  <a:pt x="3899246" y="3705198"/>
                </a:lnTo>
                <a:cubicBezTo>
                  <a:pt x="3895421" y="3728148"/>
                  <a:pt x="3882863" y="3825754"/>
                  <a:pt x="3864522" y="3844094"/>
                </a:cubicBezTo>
                <a:cubicBezTo>
                  <a:pt x="3808635" y="3899979"/>
                  <a:pt x="3876617" y="3828972"/>
                  <a:pt x="3818223" y="3901967"/>
                </a:cubicBezTo>
                <a:cubicBezTo>
                  <a:pt x="3811406" y="3910489"/>
                  <a:pt x="3802060" y="3916734"/>
                  <a:pt x="3795074" y="3925117"/>
                </a:cubicBezTo>
                <a:cubicBezTo>
                  <a:pt x="3782724" y="3939937"/>
                  <a:pt x="3773990" y="3957775"/>
                  <a:pt x="3760349" y="3971416"/>
                </a:cubicBezTo>
                <a:cubicBezTo>
                  <a:pt x="3750512" y="3981252"/>
                  <a:pt x="3736022" y="3985323"/>
                  <a:pt x="3725625" y="3994565"/>
                </a:cubicBezTo>
                <a:cubicBezTo>
                  <a:pt x="3701156" y="4016315"/>
                  <a:pt x="3683417" y="4045853"/>
                  <a:pt x="3656177" y="4064013"/>
                </a:cubicBezTo>
                <a:cubicBezTo>
                  <a:pt x="3502183" y="4166677"/>
                  <a:pt x="3662789" y="4066494"/>
                  <a:pt x="3528856" y="4133461"/>
                </a:cubicBezTo>
                <a:cubicBezTo>
                  <a:pt x="3472270" y="4161754"/>
                  <a:pt x="3517600" y="4153637"/>
                  <a:pt x="3459408" y="4168185"/>
                </a:cubicBezTo>
                <a:cubicBezTo>
                  <a:pt x="3424899" y="4176812"/>
                  <a:pt x="3390414" y="4186058"/>
                  <a:pt x="3355236" y="4191335"/>
                </a:cubicBezTo>
                <a:cubicBezTo>
                  <a:pt x="3321298" y="4196426"/>
                  <a:pt x="3101032" y="4212669"/>
                  <a:pt x="3077443" y="4214484"/>
                </a:cubicBezTo>
                <a:cubicBezTo>
                  <a:pt x="3054294" y="4222200"/>
                  <a:pt x="3032208" y="4234606"/>
                  <a:pt x="3007995" y="4237633"/>
                </a:cubicBezTo>
                <a:cubicBezTo>
                  <a:pt x="2781348" y="4265965"/>
                  <a:pt x="2946491" y="4248320"/>
                  <a:pt x="2510284" y="4260783"/>
                </a:cubicBezTo>
                <a:lnTo>
                  <a:pt x="2244066" y="4249208"/>
                </a:lnTo>
                <a:cubicBezTo>
                  <a:pt x="2193838" y="4246417"/>
                  <a:pt x="2143651" y="4242638"/>
                  <a:pt x="2093595" y="4237633"/>
                </a:cubicBezTo>
                <a:cubicBezTo>
                  <a:pt x="2066449" y="4234918"/>
                  <a:pt x="2039828" y="4227244"/>
                  <a:pt x="2012572" y="4226059"/>
                </a:cubicBezTo>
                <a:cubicBezTo>
                  <a:pt x="1862194" y="4219521"/>
                  <a:pt x="1711631" y="4218342"/>
                  <a:pt x="1561160" y="4214484"/>
                </a:cubicBezTo>
                <a:cubicBezTo>
                  <a:pt x="1512124" y="4207479"/>
                  <a:pt x="1407267" y="4191335"/>
                  <a:pt x="1364390" y="4191335"/>
                </a:cubicBezTo>
                <a:cubicBezTo>
                  <a:pt x="1186870" y="4191335"/>
                  <a:pt x="1009433" y="4199051"/>
                  <a:pt x="831955" y="4202909"/>
                </a:cubicBezTo>
                <a:lnTo>
                  <a:pt x="669909" y="4191335"/>
                </a:lnTo>
                <a:cubicBezTo>
                  <a:pt x="608194" y="4187221"/>
                  <a:pt x="544478" y="4195697"/>
                  <a:pt x="484714" y="4179760"/>
                </a:cubicBezTo>
                <a:cubicBezTo>
                  <a:pt x="472925" y="4176616"/>
                  <a:pt x="487662" y="4153663"/>
                  <a:pt x="496289" y="4145036"/>
                </a:cubicBezTo>
                <a:cubicBezTo>
                  <a:pt x="504916" y="4136409"/>
                  <a:pt x="519438" y="4137319"/>
                  <a:pt x="531013" y="4133461"/>
                </a:cubicBezTo>
                <a:cubicBezTo>
                  <a:pt x="542588" y="4121886"/>
                  <a:pt x="555258" y="4111312"/>
                  <a:pt x="565737" y="4098737"/>
                </a:cubicBezTo>
                <a:cubicBezTo>
                  <a:pt x="586186" y="4074198"/>
                  <a:pt x="597886" y="4046014"/>
                  <a:pt x="612036" y="4017714"/>
                </a:cubicBezTo>
                <a:cubicBezTo>
                  <a:pt x="621252" y="3980850"/>
                  <a:pt x="629308" y="3951743"/>
                  <a:pt x="635185" y="3913542"/>
                </a:cubicBezTo>
                <a:cubicBezTo>
                  <a:pt x="639915" y="3882798"/>
                  <a:pt x="642902" y="3851811"/>
                  <a:pt x="646760" y="3820945"/>
                </a:cubicBezTo>
                <a:cubicBezTo>
                  <a:pt x="642902" y="3797796"/>
                  <a:pt x="640102" y="3774445"/>
                  <a:pt x="635185" y="3751497"/>
                </a:cubicBezTo>
                <a:cubicBezTo>
                  <a:pt x="619518" y="3678386"/>
                  <a:pt x="618093" y="3677070"/>
                  <a:pt x="600461" y="3624175"/>
                </a:cubicBezTo>
                <a:cubicBezTo>
                  <a:pt x="604319" y="3566302"/>
                  <a:pt x="603833" y="3507974"/>
                  <a:pt x="612036" y="3450555"/>
                </a:cubicBezTo>
                <a:cubicBezTo>
                  <a:pt x="615487" y="3426399"/>
                  <a:pt x="617931" y="3398362"/>
                  <a:pt x="635185" y="3381107"/>
                </a:cubicBezTo>
                <a:cubicBezTo>
                  <a:pt x="660533" y="3355758"/>
                  <a:pt x="662017" y="3357300"/>
                  <a:pt x="681484" y="3323233"/>
                </a:cubicBezTo>
                <a:cubicBezTo>
                  <a:pt x="690045" y="3308252"/>
                  <a:pt x="696073" y="3291916"/>
                  <a:pt x="704633" y="3276935"/>
                </a:cubicBezTo>
                <a:cubicBezTo>
                  <a:pt x="711535" y="3264857"/>
                  <a:pt x="722132" y="3254923"/>
                  <a:pt x="727782" y="3242211"/>
                </a:cubicBezTo>
                <a:cubicBezTo>
                  <a:pt x="737693" y="3219912"/>
                  <a:pt x="750932" y="3172762"/>
                  <a:pt x="750932" y="3172762"/>
                </a:cubicBezTo>
                <a:cubicBezTo>
                  <a:pt x="748344" y="3136538"/>
                  <a:pt x="751648" y="2994428"/>
                  <a:pt x="716208" y="2941269"/>
                </a:cubicBezTo>
                <a:lnTo>
                  <a:pt x="693058" y="2906545"/>
                </a:lnTo>
                <a:cubicBezTo>
                  <a:pt x="689200" y="2894970"/>
                  <a:pt x="687761" y="2882283"/>
                  <a:pt x="681484" y="2871821"/>
                </a:cubicBezTo>
                <a:cubicBezTo>
                  <a:pt x="675869" y="2862463"/>
                  <a:pt x="667274" y="2854929"/>
                  <a:pt x="658334" y="2848671"/>
                </a:cubicBezTo>
                <a:cubicBezTo>
                  <a:pt x="628515" y="2827798"/>
                  <a:pt x="601048" y="2799626"/>
                  <a:pt x="565737" y="2790798"/>
                </a:cubicBezTo>
                <a:cubicBezTo>
                  <a:pt x="550304" y="2786940"/>
                  <a:pt x="534333" y="2784809"/>
                  <a:pt x="519438" y="2779223"/>
                </a:cubicBezTo>
                <a:cubicBezTo>
                  <a:pt x="478758" y="2763968"/>
                  <a:pt x="438309" y="2732854"/>
                  <a:pt x="403691" y="2709775"/>
                </a:cubicBezTo>
                <a:cubicBezTo>
                  <a:pt x="392116" y="2702059"/>
                  <a:pt x="378803" y="2696463"/>
                  <a:pt x="368967" y="2686626"/>
                </a:cubicBezTo>
                <a:cubicBezTo>
                  <a:pt x="313082" y="2630739"/>
                  <a:pt x="384089" y="2698721"/>
                  <a:pt x="311094" y="2640327"/>
                </a:cubicBezTo>
                <a:cubicBezTo>
                  <a:pt x="302572" y="2633510"/>
                  <a:pt x="297302" y="2622793"/>
                  <a:pt x="287944" y="2617178"/>
                </a:cubicBezTo>
                <a:cubicBezTo>
                  <a:pt x="277482" y="2610901"/>
                  <a:pt x="264133" y="2611059"/>
                  <a:pt x="253220" y="2605603"/>
                </a:cubicBezTo>
                <a:cubicBezTo>
                  <a:pt x="163469" y="2560727"/>
                  <a:pt x="271052" y="2599973"/>
                  <a:pt x="183772" y="2570879"/>
                </a:cubicBezTo>
                <a:cubicBezTo>
                  <a:pt x="101286" y="2488393"/>
                  <a:pt x="190358" y="2582005"/>
                  <a:pt x="125899" y="2501431"/>
                </a:cubicBezTo>
                <a:cubicBezTo>
                  <a:pt x="94559" y="2462255"/>
                  <a:pt x="79528" y="2478062"/>
                  <a:pt x="56451" y="2408833"/>
                </a:cubicBezTo>
                <a:cubicBezTo>
                  <a:pt x="52593" y="2397258"/>
                  <a:pt x="50332" y="2385022"/>
                  <a:pt x="44876" y="2374109"/>
                </a:cubicBezTo>
                <a:cubicBezTo>
                  <a:pt x="0" y="2284358"/>
                  <a:pt x="39246" y="2391941"/>
                  <a:pt x="10152" y="2304661"/>
                </a:cubicBezTo>
                <a:cubicBezTo>
                  <a:pt x="14010" y="2273795"/>
                  <a:pt x="15209" y="2242479"/>
                  <a:pt x="21727" y="2212064"/>
                </a:cubicBezTo>
                <a:cubicBezTo>
                  <a:pt x="21730" y="2212049"/>
                  <a:pt x="50661" y="2125261"/>
                  <a:pt x="56451" y="2107892"/>
                </a:cubicBezTo>
                <a:cubicBezTo>
                  <a:pt x="56453" y="2107887"/>
                  <a:pt x="79596" y="2038448"/>
                  <a:pt x="79600" y="2038443"/>
                </a:cubicBezTo>
                <a:cubicBezTo>
                  <a:pt x="87316" y="2026868"/>
                  <a:pt x="96528" y="2016161"/>
                  <a:pt x="102749" y="2003719"/>
                </a:cubicBezTo>
                <a:cubicBezTo>
                  <a:pt x="108205" y="1992806"/>
                  <a:pt x="108047" y="1979457"/>
                  <a:pt x="114324" y="1968995"/>
                </a:cubicBezTo>
                <a:cubicBezTo>
                  <a:pt x="135098" y="1934373"/>
                  <a:pt x="139423" y="1952479"/>
                  <a:pt x="172198" y="1934271"/>
                </a:cubicBezTo>
                <a:cubicBezTo>
                  <a:pt x="196519" y="1920760"/>
                  <a:pt x="218497" y="1903406"/>
                  <a:pt x="241646" y="1887973"/>
                </a:cubicBezTo>
                <a:cubicBezTo>
                  <a:pt x="253221" y="1880256"/>
                  <a:pt x="262874" y="1868197"/>
                  <a:pt x="276370" y="1864823"/>
                </a:cubicBezTo>
                <a:cubicBezTo>
                  <a:pt x="421066" y="1828651"/>
                  <a:pt x="241186" y="1874876"/>
                  <a:pt x="357392" y="1841674"/>
                </a:cubicBezTo>
                <a:cubicBezTo>
                  <a:pt x="372688" y="1837304"/>
                  <a:pt x="388454" y="1834670"/>
                  <a:pt x="403691" y="1830099"/>
                </a:cubicBezTo>
                <a:cubicBezTo>
                  <a:pt x="427063" y="1823087"/>
                  <a:pt x="449990" y="1814666"/>
                  <a:pt x="473139" y="1806950"/>
                </a:cubicBezTo>
                <a:lnTo>
                  <a:pt x="542587" y="1783800"/>
                </a:lnTo>
                <a:cubicBezTo>
                  <a:pt x="542591" y="1783799"/>
                  <a:pt x="612033" y="1760653"/>
                  <a:pt x="612036" y="1760651"/>
                </a:cubicBezTo>
                <a:cubicBezTo>
                  <a:pt x="623611" y="1752935"/>
                  <a:pt x="634318" y="1743723"/>
                  <a:pt x="646760" y="1737502"/>
                </a:cubicBezTo>
                <a:cubicBezTo>
                  <a:pt x="657673" y="1732046"/>
                  <a:pt x="670270" y="1730733"/>
                  <a:pt x="681484" y="1725927"/>
                </a:cubicBezTo>
                <a:cubicBezTo>
                  <a:pt x="697343" y="1719130"/>
                  <a:pt x="712349" y="1710494"/>
                  <a:pt x="727782" y="1702778"/>
                </a:cubicBezTo>
                <a:lnTo>
                  <a:pt x="774081" y="1633330"/>
                </a:lnTo>
                <a:cubicBezTo>
                  <a:pt x="781798" y="1621755"/>
                  <a:pt x="792831" y="1611802"/>
                  <a:pt x="797230" y="1598605"/>
                </a:cubicBezTo>
                <a:lnTo>
                  <a:pt x="820380" y="1529157"/>
                </a:lnTo>
                <a:cubicBezTo>
                  <a:pt x="824238" y="1517582"/>
                  <a:pt x="825187" y="1504585"/>
                  <a:pt x="831955" y="1494433"/>
                </a:cubicBezTo>
                <a:cubicBezTo>
                  <a:pt x="839671" y="1482858"/>
                  <a:pt x="848883" y="1472151"/>
                  <a:pt x="855104" y="1459709"/>
                </a:cubicBezTo>
                <a:cubicBezTo>
                  <a:pt x="864357" y="1441202"/>
                  <a:pt x="873306" y="1396000"/>
                  <a:pt x="878253" y="1378686"/>
                </a:cubicBezTo>
                <a:cubicBezTo>
                  <a:pt x="881605" y="1366955"/>
                  <a:pt x="885970" y="1355537"/>
                  <a:pt x="889828" y="1343962"/>
                </a:cubicBezTo>
                <a:cubicBezTo>
                  <a:pt x="889086" y="1328384"/>
                  <a:pt x="895652" y="1131856"/>
                  <a:pt x="866679" y="1054595"/>
                </a:cubicBezTo>
                <a:cubicBezTo>
                  <a:pt x="860621" y="1038439"/>
                  <a:pt x="850326" y="1024156"/>
                  <a:pt x="843529" y="1008297"/>
                </a:cubicBezTo>
                <a:cubicBezTo>
                  <a:pt x="838723" y="997083"/>
                  <a:pt x="838232" y="984035"/>
                  <a:pt x="831955" y="973573"/>
                </a:cubicBezTo>
                <a:cubicBezTo>
                  <a:pt x="826340" y="964215"/>
                  <a:pt x="815622" y="958945"/>
                  <a:pt x="808805" y="950423"/>
                </a:cubicBezTo>
                <a:cubicBezTo>
                  <a:pt x="797898" y="936790"/>
                  <a:pt x="781140" y="901867"/>
                  <a:pt x="762506" y="892550"/>
                </a:cubicBezTo>
                <a:cubicBezTo>
                  <a:pt x="740681" y="881637"/>
                  <a:pt x="693058" y="869400"/>
                  <a:pt x="693058" y="869400"/>
                </a:cubicBezTo>
                <a:cubicBezTo>
                  <a:pt x="631327" y="776803"/>
                  <a:pt x="712349" y="888691"/>
                  <a:pt x="635185" y="811527"/>
                </a:cubicBezTo>
                <a:cubicBezTo>
                  <a:pt x="625348" y="801690"/>
                  <a:pt x="621089" y="787365"/>
                  <a:pt x="612036" y="776803"/>
                </a:cubicBezTo>
                <a:cubicBezTo>
                  <a:pt x="597832" y="760232"/>
                  <a:pt x="565737" y="730504"/>
                  <a:pt x="565737" y="730504"/>
                </a:cubicBezTo>
                <a:cubicBezTo>
                  <a:pt x="569595" y="707355"/>
                  <a:pt x="574209" y="684319"/>
                  <a:pt x="577311" y="661056"/>
                </a:cubicBezTo>
                <a:cubicBezTo>
                  <a:pt x="581928" y="626425"/>
                  <a:pt x="582034" y="591143"/>
                  <a:pt x="588886" y="556884"/>
                </a:cubicBezTo>
                <a:cubicBezTo>
                  <a:pt x="593672" y="532956"/>
                  <a:pt x="604320" y="510585"/>
                  <a:pt x="612036" y="487436"/>
                </a:cubicBezTo>
                <a:lnTo>
                  <a:pt x="623610" y="452712"/>
                </a:lnTo>
                <a:cubicBezTo>
                  <a:pt x="619752" y="390980"/>
                  <a:pt x="618190" y="329062"/>
                  <a:pt x="612036" y="267517"/>
                </a:cubicBezTo>
                <a:cubicBezTo>
                  <a:pt x="608992" y="237076"/>
                  <a:pt x="596679" y="215069"/>
                  <a:pt x="588886" y="186494"/>
                </a:cubicBezTo>
                <a:cubicBezTo>
                  <a:pt x="580515" y="155799"/>
                  <a:pt x="570968" y="125280"/>
                  <a:pt x="565737" y="93897"/>
                </a:cubicBezTo>
                <a:cubicBezTo>
                  <a:pt x="553528" y="20643"/>
                  <a:pt x="509792" y="66890"/>
                  <a:pt x="542587" y="59173"/>
                </a:cubicBezTo>
                <a:close/>
              </a:path>
            </a:pathLst>
          </a:custGeom>
          <a:solidFill>
            <a:schemeClr val="accent6">
              <a:lumMod val="50000"/>
              <a:alpha val="16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Forma libre"/>
          <p:cNvSpPr/>
          <p:nvPr/>
        </p:nvSpPr>
        <p:spPr>
          <a:xfrm>
            <a:off x="324091" y="2786058"/>
            <a:ext cx="3565003" cy="2714644"/>
          </a:xfrm>
          <a:custGeom>
            <a:avLst/>
            <a:gdLst>
              <a:gd name="connsiteX0" fmla="*/ 0 w 3565003"/>
              <a:gd name="connsiteY0" fmla="*/ 3518 h 2642546"/>
              <a:gd name="connsiteX1" fmla="*/ 69448 w 3565003"/>
              <a:gd name="connsiteY1" fmla="*/ 84541 h 2642546"/>
              <a:gd name="connsiteX2" fmla="*/ 81023 w 3565003"/>
              <a:gd name="connsiteY2" fmla="*/ 119265 h 2642546"/>
              <a:gd name="connsiteX3" fmla="*/ 92598 w 3565003"/>
              <a:gd name="connsiteY3" fmla="*/ 153989 h 2642546"/>
              <a:gd name="connsiteX4" fmla="*/ 104172 w 3565003"/>
              <a:gd name="connsiteY4" fmla="*/ 258161 h 2642546"/>
              <a:gd name="connsiteX5" fmla="*/ 150471 w 3565003"/>
              <a:gd name="connsiteY5" fmla="*/ 304460 h 2642546"/>
              <a:gd name="connsiteX6" fmla="*/ 289367 w 3565003"/>
              <a:gd name="connsiteY6" fmla="*/ 362333 h 2642546"/>
              <a:gd name="connsiteX7" fmla="*/ 740780 w 3565003"/>
              <a:gd name="connsiteY7" fmla="*/ 373908 h 2642546"/>
              <a:gd name="connsiteX8" fmla="*/ 1944547 w 3565003"/>
              <a:gd name="connsiteY8" fmla="*/ 373908 h 2642546"/>
              <a:gd name="connsiteX9" fmla="*/ 2013995 w 3565003"/>
              <a:gd name="connsiteY9" fmla="*/ 350758 h 2642546"/>
              <a:gd name="connsiteX10" fmla="*/ 2060294 w 3565003"/>
              <a:gd name="connsiteY10" fmla="*/ 339184 h 2642546"/>
              <a:gd name="connsiteX11" fmla="*/ 2083443 w 3565003"/>
              <a:gd name="connsiteY11" fmla="*/ 316034 h 2642546"/>
              <a:gd name="connsiteX12" fmla="*/ 2118167 w 3565003"/>
              <a:gd name="connsiteY12" fmla="*/ 304460 h 2642546"/>
              <a:gd name="connsiteX13" fmla="*/ 2210765 w 3565003"/>
              <a:gd name="connsiteY13" fmla="*/ 281310 h 2642546"/>
              <a:gd name="connsiteX14" fmla="*/ 2268638 w 3565003"/>
              <a:gd name="connsiteY14" fmla="*/ 235011 h 2642546"/>
              <a:gd name="connsiteX15" fmla="*/ 2338086 w 3565003"/>
              <a:gd name="connsiteY15" fmla="*/ 200287 h 2642546"/>
              <a:gd name="connsiteX16" fmla="*/ 2361236 w 3565003"/>
              <a:gd name="connsiteY16" fmla="*/ 177138 h 2642546"/>
              <a:gd name="connsiteX17" fmla="*/ 2476982 w 3565003"/>
              <a:gd name="connsiteY17" fmla="*/ 153989 h 2642546"/>
              <a:gd name="connsiteX18" fmla="*/ 2639028 w 3565003"/>
              <a:gd name="connsiteY18" fmla="*/ 200287 h 2642546"/>
              <a:gd name="connsiteX19" fmla="*/ 2662177 w 3565003"/>
              <a:gd name="connsiteY19" fmla="*/ 223437 h 2642546"/>
              <a:gd name="connsiteX20" fmla="*/ 2696901 w 3565003"/>
              <a:gd name="connsiteY20" fmla="*/ 327609 h 2642546"/>
              <a:gd name="connsiteX21" fmla="*/ 2708476 w 3565003"/>
              <a:gd name="connsiteY21" fmla="*/ 362333 h 2642546"/>
              <a:gd name="connsiteX22" fmla="*/ 2720051 w 3565003"/>
              <a:gd name="connsiteY22" fmla="*/ 397057 h 2642546"/>
              <a:gd name="connsiteX23" fmla="*/ 2708476 w 3565003"/>
              <a:gd name="connsiteY23" fmla="*/ 570677 h 2642546"/>
              <a:gd name="connsiteX24" fmla="*/ 2685327 w 3565003"/>
              <a:gd name="connsiteY24" fmla="*/ 663275 h 2642546"/>
              <a:gd name="connsiteX25" fmla="*/ 2673752 w 3565003"/>
              <a:gd name="connsiteY25" fmla="*/ 721148 h 2642546"/>
              <a:gd name="connsiteX26" fmla="*/ 2685327 w 3565003"/>
              <a:gd name="connsiteY26" fmla="*/ 1045239 h 2642546"/>
              <a:gd name="connsiteX27" fmla="*/ 2696901 w 3565003"/>
              <a:gd name="connsiteY27" fmla="*/ 1079963 h 2642546"/>
              <a:gd name="connsiteX28" fmla="*/ 2731625 w 3565003"/>
              <a:gd name="connsiteY28" fmla="*/ 1172561 h 2642546"/>
              <a:gd name="connsiteX29" fmla="*/ 2777924 w 3565003"/>
              <a:gd name="connsiteY29" fmla="*/ 1218860 h 2642546"/>
              <a:gd name="connsiteX30" fmla="*/ 2789499 w 3565003"/>
              <a:gd name="connsiteY30" fmla="*/ 1253584 h 2642546"/>
              <a:gd name="connsiteX31" fmla="*/ 2858947 w 3565003"/>
              <a:gd name="connsiteY31" fmla="*/ 1299882 h 2642546"/>
              <a:gd name="connsiteX32" fmla="*/ 2916820 w 3565003"/>
              <a:gd name="connsiteY32" fmla="*/ 1346181 h 2642546"/>
              <a:gd name="connsiteX33" fmla="*/ 2951544 w 3565003"/>
              <a:gd name="connsiteY33" fmla="*/ 1357756 h 2642546"/>
              <a:gd name="connsiteX34" fmla="*/ 2974694 w 3565003"/>
              <a:gd name="connsiteY34" fmla="*/ 1380905 h 2642546"/>
              <a:gd name="connsiteX35" fmla="*/ 3020993 w 3565003"/>
              <a:gd name="connsiteY35" fmla="*/ 1392480 h 2642546"/>
              <a:gd name="connsiteX36" fmla="*/ 3090441 w 3565003"/>
              <a:gd name="connsiteY36" fmla="*/ 1415629 h 2642546"/>
              <a:gd name="connsiteX37" fmla="*/ 3125165 w 3565003"/>
              <a:gd name="connsiteY37" fmla="*/ 1427204 h 2642546"/>
              <a:gd name="connsiteX38" fmla="*/ 3159889 w 3565003"/>
              <a:gd name="connsiteY38" fmla="*/ 1450353 h 2642546"/>
              <a:gd name="connsiteX39" fmla="*/ 3194613 w 3565003"/>
              <a:gd name="connsiteY39" fmla="*/ 1461928 h 2642546"/>
              <a:gd name="connsiteX40" fmla="*/ 3298785 w 3565003"/>
              <a:gd name="connsiteY40" fmla="*/ 1519801 h 2642546"/>
              <a:gd name="connsiteX41" fmla="*/ 3391382 w 3565003"/>
              <a:gd name="connsiteY41" fmla="*/ 1589249 h 2642546"/>
              <a:gd name="connsiteX42" fmla="*/ 3437681 w 3565003"/>
              <a:gd name="connsiteY42" fmla="*/ 1647123 h 2642546"/>
              <a:gd name="connsiteX43" fmla="*/ 3460831 w 3565003"/>
              <a:gd name="connsiteY43" fmla="*/ 1670272 h 2642546"/>
              <a:gd name="connsiteX44" fmla="*/ 3495555 w 3565003"/>
              <a:gd name="connsiteY44" fmla="*/ 1739720 h 2642546"/>
              <a:gd name="connsiteX45" fmla="*/ 3541853 w 3565003"/>
              <a:gd name="connsiteY45" fmla="*/ 1809168 h 2642546"/>
              <a:gd name="connsiteX46" fmla="*/ 3553428 w 3565003"/>
              <a:gd name="connsiteY46" fmla="*/ 1867042 h 2642546"/>
              <a:gd name="connsiteX47" fmla="*/ 3565003 w 3565003"/>
              <a:gd name="connsiteY47" fmla="*/ 1901766 h 2642546"/>
              <a:gd name="connsiteX48" fmla="*/ 3541853 w 3565003"/>
              <a:gd name="connsiteY48" fmla="*/ 2005938 h 2642546"/>
              <a:gd name="connsiteX49" fmla="*/ 3518704 w 3565003"/>
              <a:gd name="connsiteY49" fmla="*/ 2040662 h 2642546"/>
              <a:gd name="connsiteX50" fmla="*/ 3495555 w 3565003"/>
              <a:gd name="connsiteY50" fmla="*/ 2086961 h 2642546"/>
              <a:gd name="connsiteX51" fmla="*/ 3449256 w 3565003"/>
              <a:gd name="connsiteY51" fmla="*/ 2133260 h 2642546"/>
              <a:gd name="connsiteX52" fmla="*/ 3402957 w 3565003"/>
              <a:gd name="connsiteY52" fmla="*/ 2202708 h 2642546"/>
              <a:gd name="connsiteX53" fmla="*/ 3379808 w 3565003"/>
              <a:gd name="connsiteY53" fmla="*/ 2237432 h 2642546"/>
              <a:gd name="connsiteX54" fmla="*/ 3345084 w 3565003"/>
              <a:gd name="connsiteY54" fmla="*/ 2249006 h 2642546"/>
              <a:gd name="connsiteX55" fmla="*/ 3287210 w 3565003"/>
              <a:gd name="connsiteY55" fmla="*/ 2295305 h 2642546"/>
              <a:gd name="connsiteX56" fmla="*/ 3240912 w 3565003"/>
              <a:gd name="connsiteY56" fmla="*/ 2318454 h 2642546"/>
              <a:gd name="connsiteX57" fmla="*/ 3217762 w 3565003"/>
              <a:gd name="connsiteY57" fmla="*/ 2341604 h 2642546"/>
              <a:gd name="connsiteX58" fmla="*/ 3148314 w 3565003"/>
              <a:gd name="connsiteY58" fmla="*/ 2387903 h 2642546"/>
              <a:gd name="connsiteX59" fmla="*/ 3113590 w 3565003"/>
              <a:gd name="connsiteY59" fmla="*/ 2411052 h 2642546"/>
              <a:gd name="connsiteX60" fmla="*/ 3044142 w 3565003"/>
              <a:gd name="connsiteY60" fmla="*/ 2434201 h 2642546"/>
              <a:gd name="connsiteX61" fmla="*/ 3009418 w 3565003"/>
              <a:gd name="connsiteY61" fmla="*/ 2445776 h 2642546"/>
              <a:gd name="connsiteX62" fmla="*/ 2974694 w 3565003"/>
              <a:gd name="connsiteY62" fmla="*/ 2468925 h 2642546"/>
              <a:gd name="connsiteX63" fmla="*/ 2847372 w 3565003"/>
              <a:gd name="connsiteY63" fmla="*/ 2503649 h 2642546"/>
              <a:gd name="connsiteX64" fmla="*/ 2777924 w 3565003"/>
              <a:gd name="connsiteY64" fmla="*/ 2526799 h 2642546"/>
              <a:gd name="connsiteX65" fmla="*/ 2743200 w 3565003"/>
              <a:gd name="connsiteY65" fmla="*/ 2538373 h 2642546"/>
              <a:gd name="connsiteX66" fmla="*/ 2708476 w 3565003"/>
              <a:gd name="connsiteY66" fmla="*/ 2549948 h 2642546"/>
              <a:gd name="connsiteX67" fmla="*/ 2604304 w 3565003"/>
              <a:gd name="connsiteY67" fmla="*/ 2561523 h 2642546"/>
              <a:gd name="connsiteX68" fmla="*/ 2534856 w 3565003"/>
              <a:gd name="connsiteY68" fmla="*/ 2573098 h 2642546"/>
              <a:gd name="connsiteX69" fmla="*/ 2453833 w 3565003"/>
              <a:gd name="connsiteY69" fmla="*/ 2584672 h 2642546"/>
              <a:gd name="connsiteX70" fmla="*/ 2419109 w 3565003"/>
              <a:gd name="connsiteY70" fmla="*/ 2596247 h 2642546"/>
              <a:gd name="connsiteX71" fmla="*/ 2222339 w 3565003"/>
              <a:gd name="connsiteY71" fmla="*/ 2619396 h 2642546"/>
              <a:gd name="connsiteX72" fmla="*/ 1747777 w 3565003"/>
              <a:gd name="connsiteY72" fmla="*/ 2642546 h 2642546"/>
              <a:gd name="connsiteX73" fmla="*/ 1458410 w 3565003"/>
              <a:gd name="connsiteY73" fmla="*/ 2630971 h 2642546"/>
              <a:gd name="connsiteX74" fmla="*/ 1030147 w 3565003"/>
              <a:gd name="connsiteY74" fmla="*/ 2630971 h 2642546"/>
              <a:gd name="connsiteX75" fmla="*/ 439838 w 3565003"/>
              <a:gd name="connsiteY75" fmla="*/ 2619396 h 2642546"/>
              <a:gd name="connsiteX76" fmla="*/ 416689 w 3565003"/>
              <a:gd name="connsiteY76" fmla="*/ 2584672 h 2642546"/>
              <a:gd name="connsiteX77" fmla="*/ 393539 w 3565003"/>
              <a:gd name="connsiteY77" fmla="*/ 2561523 h 2642546"/>
              <a:gd name="connsiteX78" fmla="*/ 358815 w 3565003"/>
              <a:gd name="connsiteY78" fmla="*/ 2549948 h 2642546"/>
              <a:gd name="connsiteX79" fmla="*/ 324091 w 3565003"/>
              <a:gd name="connsiteY79" fmla="*/ 2526799 h 2642546"/>
              <a:gd name="connsiteX80" fmla="*/ 254643 w 3565003"/>
              <a:gd name="connsiteY80" fmla="*/ 2492075 h 2642546"/>
              <a:gd name="connsiteX81" fmla="*/ 231494 w 3565003"/>
              <a:gd name="connsiteY81" fmla="*/ 2457351 h 2642546"/>
              <a:gd name="connsiteX82" fmla="*/ 196770 w 3565003"/>
              <a:gd name="connsiteY82" fmla="*/ 2434201 h 2642546"/>
              <a:gd name="connsiteX83" fmla="*/ 150471 w 3565003"/>
              <a:gd name="connsiteY83" fmla="*/ 2376328 h 2642546"/>
              <a:gd name="connsiteX84" fmla="*/ 138896 w 3565003"/>
              <a:gd name="connsiteY84" fmla="*/ 2341604 h 2642546"/>
              <a:gd name="connsiteX85" fmla="*/ 81023 w 3565003"/>
              <a:gd name="connsiteY85" fmla="*/ 2283730 h 2642546"/>
              <a:gd name="connsiteX86" fmla="*/ 46299 w 3565003"/>
              <a:gd name="connsiteY86" fmla="*/ 2156409 h 2642546"/>
              <a:gd name="connsiteX87" fmla="*/ 34724 w 3565003"/>
              <a:gd name="connsiteY87" fmla="*/ 2121685 h 2642546"/>
              <a:gd name="connsiteX88" fmla="*/ 23150 w 3565003"/>
              <a:gd name="connsiteY88" fmla="*/ 2052237 h 2642546"/>
              <a:gd name="connsiteX89" fmla="*/ 11575 w 3565003"/>
              <a:gd name="connsiteY89" fmla="*/ 2017513 h 2642546"/>
              <a:gd name="connsiteX90" fmla="*/ 0 w 3565003"/>
              <a:gd name="connsiteY90" fmla="*/ 1924915 h 2642546"/>
              <a:gd name="connsiteX91" fmla="*/ 11575 w 3565003"/>
              <a:gd name="connsiteY91" fmla="*/ 1323032 h 2642546"/>
              <a:gd name="connsiteX92" fmla="*/ 34724 w 3565003"/>
              <a:gd name="connsiteY92" fmla="*/ 1010515 h 2642546"/>
              <a:gd name="connsiteX93" fmla="*/ 11575 w 3565003"/>
              <a:gd name="connsiteY93" fmla="*/ 454930 h 2642546"/>
              <a:gd name="connsiteX94" fmla="*/ 23150 w 3565003"/>
              <a:gd name="connsiteY94" fmla="*/ 72966 h 2642546"/>
              <a:gd name="connsiteX95" fmla="*/ 0 w 3565003"/>
              <a:gd name="connsiteY95" fmla="*/ 3518 h 264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565003" h="2642546">
                <a:moveTo>
                  <a:pt x="0" y="3518"/>
                </a:moveTo>
                <a:cubicBezTo>
                  <a:pt x="69973" y="21010"/>
                  <a:pt x="41268" y="0"/>
                  <a:pt x="69448" y="84541"/>
                </a:cubicBezTo>
                <a:lnTo>
                  <a:pt x="81023" y="119265"/>
                </a:lnTo>
                <a:lnTo>
                  <a:pt x="92598" y="153989"/>
                </a:lnTo>
                <a:cubicBezTo>
                  <a:pt x="96456" y="188713"/>
                  <a:pt x="91630" y="225552"/>
                  <a:pt x="104172" y="258161"/>
                </a:cubicBezTo>
                <a:cubicBezTo>
                  <a:pt x="112007" y="278532"/>
                  <a:pt x="132311" y="292353"/>
                  <a:pt x="150471" y="304460"/>
                </a:cubicBezTo>
                <a:cubicBezTo>
                  <a:pt x="216883" y="348734"/>
                  <a:pt x="211509" y="358873"/>
                  <a:pt x="289367" y="362333"/>
                </a:cubicBezTo>
                <a:cubicBezTo>
                  <a:pt x="439739" y="369016"/>
                  <a:pt x="590309" y="370050"/>
                  <a:pt x="740780" y="373908"/>
                </a:cubicBezTo>
                <a:cubicBezTo>
                  <a:pt x="1224792" y="402378"/>
                  <a:pt x="1116410" y="400622"/>
                  <a:pt x="1944547" y="373908"/>
                </a:cubicBezTo>
                <a:cubicBezTo>
                  <a:pt x="1968936" y="373121"/>
                  <a:pt x="1990322" y="356676"/>
                  <a:pt x="2013995" y="350758"/>
                </a:cubicBezTo>
                <a:lnTo>
                  <a:pt x="2060294" y="339184"/>
                </a:lnTo>
                <a:cubicBezTo>
                  <a:pt x="2068010" y="331467"/>
                  <a:pt x="2074085" y="321649"/>
                  <a:pt x="2083443" y="316034"/>
                </a:cubicBezTo>
                <a:cubicBezTo>
                  <a:pt x="2093905" y="309757"/>
                  <a:pt x="2106331" y="307419"/>
                  <a:pt x="2118167" y="304460"/>
                </a:cubicBezTo>
                <a:cubicBezTo>
                  <a:pt x="2144584" y="297856"/>
                  <a:pt x="2184306" y="294540"/>
                  <a:pt x="2210765" y="281310"/>
                </a:cubicBezTo>
                <a:cubicBezTo>
                  <a:pt x="2258271" y="257557"/>
                  <a:pt x="2232748" y="263723"/>
                  <a:pt x="2268638" y="235011"/>
                </a:cubicBezTo>
                <a:cubicBezTo>
                  <a:pt x="2300690" y="209369"/>
                  <a:pt x="2301412" y="212512"/>
                  <a:pt x="2338086" y="200287"/>
                </a:cubicBezTo>
                <a:cubicBezTo>
                  <a:pt x="2345803" y="192571"/>
                  <a:pt x="2351878" y="182753"/>
                  <a:pt x="2361236" y="177138"/>
                </a:cubicBezTo>
                <a:cubicBezTo>
                  <a:pt x="2386490" y="161985"/>
                  <a:pt x="2462928" y="155997"/>
                  <a:pt x="2476982" y="153989"/>
                </a:cubicBezTo>
                <a:cubicBezTo>
                  <a:pt x="2734649" y="173808"/>
                  <a:pt x="2588496" y="116067"/>
                  <a:pt x="2639028" y="200287"/>
                </a:cubicBezTo>
                <a:cubicBezTo>
                  <a:pt x="2644643" y="209645"/>
                  <a:pt x="2654461" y="215720"/>
                  <a:pt x="2662177" y="223437"/>
                </a:cubicBezTo>
                <a:lnTo>
                  <a:pt x="2696901" y="327609"/>
                </a:lnTo>
                <a:lnTo>
                  <a:pt x="2708476" y="362333"/>
                </a:lnTo>
                <a:lnTo>
                  <a:pt x="2720051" y="397057"/>
                </a:lnTo>
                <a:cubicBezTo>
                  <a:pt x="2716193" y="454930"/>
                  <a:pt x="2715978" y="513162"/>
                  <a:pt x="2708476" y="570677"/>
                </a:cubicBezTo>
                <a:cubicBezTo>
                  <a:pt x="2704361" y="602226"/>
                  <a:pt x="2691567" y="632077"/>
                  <a:pt x="2685327" y="663275"/>
                </a:cubicBezTo>
                <a:lnTo>
                  <a:pt x="2673752" y="721148"/>
                </a:lnTo>
                <a:cubicBezTo>
                  <a:pt x="2677610" y="829178"/>
                  <a:pt x="2678367" y="937364"/>
                  <a:pt x="2685327" y="1045239"/>
                </a:cubicBezTo>
                <a:cubicBezTo>
                  <a:pt x="2686112" y="1057414"/>
                  <a:pt x="2693942" y="1068127"/>
                  <a:pt x="2696901" y="1079963"/>
                </a:cubicBezTo>
                <a:cubicBezTo>
                  <a:pt x="2710584" y="1134696"/>
                  <a:pt x="2698002" y="1133334"/>
                  <a:pt x="2731625" y="1172561"/>
                </a:cubicBezTo>
                <a:cubicBezTo>
                  <a:pt x="2745829" y="1189132"/>
                  <a:pt x="2777924" y="1218860"/>
                  <a:pt x="2777924" y="1218860"/>
                </a:cubicBezTo>
                <a:cubicBezTo>
                  <a:pt x="2781782" y="1230435"/>
                  <a:pt x="2780872" y="1244957"/>
                  <a:pt x="2789499" y="1253584"/>
                </a:cubicBezTo>
                <a:cubicBezTo>
                  <a:pt x="2809172" y="1273257"/>
                  <a:pt x="2839274" y="1280209"/>
                  <a:pt x="2858947" y="1299882"/>
                </a:cubicBezTo>
                <a:cubicBezTo>
                  <a:pt x="2880480" y="1321416"/>
                  <a:pt x="2887615" y="1331579"/>
                  <a:pt x="2916820" y="1346181"/>
                </a:cubicBezTo>
                <a:cubicBezTo>
                  <a:pt x="2927733" y="1351637"/>
                  <a:pt x="2939969" y="1353898"/>
                  <a:pt x="2951544" y="1357756"/>
                </a:cubicBezTo>
                <a:cubicBezTo>
                  <a:pt x="2959261" y="1365472"/>
                  <a:pt x="2964933" y="1376025"/>
                  <a:pt x="2974694" y="1380905"/>
                </a:cubicBezTo>
                <a:cubicBezTo>
                  <a:pt x="2988923" y="1388019"/>
                  <a:pt x="3005756" y="1387909"/>
                  <a:pt x="3020993" y="1392480"/>
                </a:cubicBezTo>
                <a:cubicBezTo>
                  <a:pt x="3044365" y="1399492"/>
                  <a:pt x="3067292" y="1407913"/>
                  <a:pt x="3090441" y="1415629"/>
                </a:cubicBezTo>
                <a:cubicBezTo>
                  <a:pt x="3102016" y="1419487"/>
                  <a:pt x="3115013" y="1420436"/>
                  <a:pt x="3125165" y="1427204"/>
                </a:cubicBezTo>
                <a:cubicBezTo>
                  <a:pt x="3136740" y="1434920"/>
                  <a:pt x="3147447" y="1444132"/>
                  <a:pt x="3159889" y="1450353"/>
                </a:cubicBezTo>
                <a:cubicBezTo>
                  <a:pt x="3170802" y="1455809"/>
                  <a:pt x="3183948" y="1456003"/>
                  <a:pt x="3194613" y="1461928"/>
                </a:cubicBezTo>
                <a:cubicBezTo>
                  <a:pt x="3314007" y="1528259"/>
                  <a:pt x="3220216" y="1493613"/>
                  <a:pt x="3298785" y="1519801"/>
                </a:cubicBezTo>
                <a:cubicBezTo>
                  <a:pt x="3398915" y="1619931"/>
                  <a:pt x="3292652" y="1523428"/>
                  <a:pt x="3391382" y="1589249"/>
                </a:cubicBezTo>
                <a:cubicBezTo>
                  <a:pt x="3415339" y="1605220"/>
                  <a:pt x="3419989" y="1625008"/>
                  <a:pt x="3437681" y="1647123"/>
                </a:cubicBezTo>
                <a:cubicBezTo>
                  <a:pt x="3444498" y="1655644"/>
                  <a:pt x="3453114" y="1662556"/>
                  <a:pt x="3460831" y="1670272"/>
                </a:cubicBezTo>
                <a:cubicBezTo>
                  <a:pt x="3481320" y="1752232"/>
                  <a:pt x="3456856" y="1688122"/>
                  <a:pt x="3495555" y="1739720"/>
                </a:cubicBezTo>
                <a:cubicBezTo>
                  <a:pt x="3512248" y="1761978"/>
                  <a:pt x="3541853" y="1809168"/>
                  <a:pt x="3541853" y="1809168"/>
                </a:cubicBezTo>
                <a:cubicBezTo>
                  <a:pt x="3545711" y="1828459"/>
                  <a:pt x="3548656" y="1847956"/>
                  <a:pt x="3553428" y="1867042"/>
                </a:cubicBezTo>
                <a:cubicBezTo>
                  <a:pt x="3556387" y="1878879"/>
                  <a:pt x="3565003" y="1889565"/>
                  <a:pt x="3565003" y="1901766"/>
                </a:cubicBezTo>
                <a:cubicBezTo>
                  <a:pt x="3565003" y="1919550"/>
                  <a:pt x="3553789" y="1982065"/>
                  <a:pt x="3541853" y="2005938"/>
                </a:cubicBezTo>
                <a:cubicBezTo>
                  <a:pt x="3535632" y="2018380"/>
                  <a:pt x="3525606" y="2028584"/>
                  <a:pt x="3518704" y="2040662"/>
                </a:cubicBezTo>
                <a:cubicBezTo>
                  <a:pt x="3510143" y="2055643"/>
                  <a:pt x="3505908" y="2073157"/>
                  <a:pt x="3495555" y="2086961"/>
                </a:cubicBezTo>
                <a:cubicBezTo>
                  <a:pt x="3482460" y="2104421"/>
                  <a:pt x="3449256" y="2133260"/>
                  <a:pt x="3449256" y="2133260"/>
                </a:cubicBezTo>
                <a:cubicBezTo>
                  <a:pt x="3428914" y="2194284"/>
                  <a:pt x="3451125" y="2144905"/>
                  <a:pt x="3402957" y="2202708"/>
                </a:cubicBezTo>
                <a:cubicBezTo>
                  <a:pt x="3394051" y="2213395"/>
                  <a:pt x="3390671" y="2228742"/>
                  <a:pt x="3379808" y="2237432"/>
                </a:cubicBezTo>
                <a:cubicBezTo>
                  <a:pt x="3370281" y="2245054"/>
                  <a:pt x="3356659" y="2245148"/>
                  <a:pt x="3345084" y="2249006"/>
                </a:cubicBezTo>
                <a:cubicBezTo>
                  <a:pt x="3319733" y="2274357"/>
                  <a:pt x="3321281" y="2275836"/>
                  <a:pt x="3287210" y="2295305"/>
                </a:cubicBezTo>
                <a:cubicBezTo>
                  <a:pt x="3272229" y="2303865"/>
                  <a:pt x="3255268" y="2308883"/>
                  <a:pt x="3240912" y="2318454"/>
                </a:cubicBezTo>
                <a:cubicBezTo>
                  <a:pt x="3231832" y="2324507"/>
                  <a:pt x="3226492" y="2335056"/>
                  <a:pt x="3217762" y="2341604"/>
                </a:cubicBezTo>
                <a:cubicBezTo>
                  <a:pt x="3195504" y="2358297"/>
                  <a:pt x="3171463" y="2372470"/>
                  <a:pt x="3148314" y="2387903"/>
                </a:cubicBezTo>
                <a:cubicBezTo>
                  <a:pt x="3136739" y="2395619"/>
                  <a:pt x="3126787" y="2406653"/>
                  <a:pt x="3113590" y="2411052"/>
                </a:cubicBezTo>
                <a:lnTo>
                  <a:pt x="3044142" y="2434201"/>
                </a:lnTo>
                <a:cubicBezTo>
                  <a:pt x="3032567" y="2438059"/>
                  <a:pt x="3019570" y="2439008"/>
                  <a:pt x="3009418" y="2445776"/>
                </a:cubicBezTo>
                <a:cubicBezTo>
                  <a:pt x="2997843" y="2453492"/>
                  <a:pt x="2987406" y="2463275"/>
                  <a:pt x="2974694" y="2468925"/>
                </a:cubicBezTo>
                <a:cubicBezTo>
                  <a:pt x="2900613" y="2501850"/>
                  <a:pt x="2917862" y="2484425"/>
                  <a:pt x="2847372" y="2503649"/>
                </a:cubicBezTo>
                <a:cubicBezTo>
                  <a:pt x="2823830" y="2510069"/>
                  <a:pt x="2801073" y="2519083"/>
                  <a:pt x="2777924" y="2526799"/>
                </a:cubicBezTo>
                <a:lnTo>
                  <a:pt x="2743200" y="2538373"/>
                </a:lnTo>
                <a:cubicBezTo>
                  <a:pt x="2731625" y="2542231"/>
                  <a:pt x="2720602" y="2548601"/>
                  <a:pt x="2708476" y="2549948"/>
                </a:cubicBezTo>
                <a:cubicBezTo>
                  <a:pt x="2673752" y="2553806"/>
                  <a:pt x="2638935" y="2556905"/>
                  <a:pt x="2604304" y="2561523"/>
                </a:cubicBezTo>
                <a:cubicBezTo>
                  <a:pt x="2581041" y="2564625"/>
                  <a:pt x="2558052" y="2569529"/>
                  <a:pt x="2534856" y="2573098"/>
                </a:cubicBezTo>
                <a:cubicBezTo>
                  <a:pt x="2507891" y="2577246"/>
                  <a:pt x="2480841" y="2580814"/>
                  <a:pt x="2453833" y="2584672"/>
                </a:cubicBezTo>
                <a:cubicBezTo>
                  <a:pt x="2442258" y="2588530"/>
                  <a:pt x="2431019" y="2593600"/>
                  <a:pt x="2419109" y="2596247"/>
                </a:cubicBezTo>
                <a:cubicBezTo>
                  <a:pt x="2358236" y="2609775"/>
                  <a:pt x="2281132" y="2614874"/>
                  <a:pt x="2222339" y="2619396"/>
                </a:cubicBezTo>
                <a:cubicBezTo>
                  <a:pt x="2021544" y="2634841"/>
                  <a:pt x="1980347" y="2633601"/>
                  <a:pt x="1747777" y="2642546"/>
                </a:cubicBezTo>
                <a:lnTo>
                  <a:pt x="1458410" y="2630971"/>
                </a:lnTo>
                <a:cubicBezTo>
                  <a:pt x="1104279" y="2617607"/>
                  <a:pt x="1240181" y="2607633"/>
                  <a:pt x="1030147" y="2630971"/>
                </a:cubicBezTo>
                <a:cubicBezTo>
                  <a:pt x="833377" y="2627113"/>
                  <a:pt x="636087" y="2634207"/>
                  <a:pt x="439838" y="2619396"/>
                </a:cubicBezTo>
                <a:cubicBezTo>
                  <a:pt x="425966" y="2618349"/>
                  <a:pt x="425379" y="2595535"/>
                  <a:pt x="416689" y="2584672"/>
                </a:cubicBezTo>
                <a:cubicBezTo>
                  <a:pt x="409872" y="2576151"/>
                  <a:pt x="402897" y="2567138"/>
                  <a:pt x="393539" y="2561523"/>
                </a:cubicBezTo>
                <a:cubicBezTo>
                  <a:pt x="383077" y="2555246"/>
                  <a:pt x="369728" y="2555404"/>
                  <a:pt x="358815" y="2549948"/>
                </a:cubicBezTo>
                <a:cubicBezTo>
                  <a:pt x="346373" y="2543727"/>
                  <a:pt x="336533" y="2533020"/>
                  <a:pt x="324091" y="2526799"/>
                </a:cubicBezTo>
                <a:cubicBezTo>
                  <a:pt x="228249" y="2478878"/>
                  <a:pt x="354157" y="2558417"/>
                  <a:pt x="254643" y="2492075"/>
                </a:cubicBezTo>
                <a:cubicBezTo>
                  <a:pt x="246927" y="2480500"/>
                  <a:pt x="241330" y="2467188"/>
                  <a:pt x="231494" y="2457351"/>
                </a:cubicBezTo>
                <a:cubicBezTo>
                  <a:pt x="221657" y="2447514"/>
                  <a:pt x="205460" y="2445064"/>
                  <a:pt x="196770" y="2434201"/>
                </a:cubicBezTo>
                <a:cubicBezTo>
                  <a:pt x="132877" y="2354335"/>
                  <a:pt x="249982" y="2442668"/>
                  <a:pt x="150471" y="2376328"/>
                </a:cubicBezTo>
                <a:cubicBezTo>
                  <a:pt x="146613" y="2364753"/>
                  <a:pt x="146216" y="2351365"/>
                  <a:pt x="138896" y="2341604"/>
                </a:cubicBezTo>
                <a:cubicBezTo>
                  <a:pt x="122527" y="2319778"/>
                  <a:pt x="81023" y="2283730"/>
                  <a:pt x="81023" y="2283730"/>
                </a:cubicBezTo>
                <a:cubicBezTo>
                  <a:pt x="64663" y="2201932"/>
                  <a:pt x="75668" y="2244517"/>
                  <a:pt x="46299" y="2156409"/>
                </a:cubicBezTo>
                <a:lnTo>
                  <a:pt x="34724" y="2121685"/>
                </a:lnTo>
                <a:cubicBezTo>
                  <a:pt x="30866" y="2098536"/>
                  <a:pt x="28241" y="2075147"/>
                  <a:pt x="23150" y="2052237"/>
                </a:cubicBezTo>
                <a:cubicBezTo>
                  <a:pt x="20503" y="2040327"/>
                  <a:pt x="13758" y="2029517"/>
                  <a:pt x="11575" y="2017513"/>
                </a:cubicBezTo>
                <a:cubicBezTo>
                  <a:pt x="6010" y="1986909"/>
                  <a:pt x="3858" y="1955781"/>
                  <a:pt x="0" y="1924915"/>
                </a:cubicBezTo>
                <a:cubicBezTo>
                  <a:pt x="3858" y="1724287"/>
                  <a:pt x="6153" y="1523624"/>
                  <a:pt x="11575" y="1323032"/>
                </a:cubicBezTo>
                <a:cubicBezTo>
                  <a:pt x="18199" y="1077961"/>
                  <a:pt x="7841" y="1144941"/>
                  <a:pt x="34724" y="1010515"/>
                </a:cubicBezTo>
                <a:cubicBezTo>
                  <a:pt x="31153" y="931950"/>
                  <a:pt x="11575" y="514263"/>
                  <a:pt x="11575" y="454930"/>
                </a:cubicBezTo>
                <a:cubicBezTo>
                  <a:pt x="11575" y="327550"/>
                  <a:pt x="19292" y="200287"/>
                  <a:pt x="23150" y="72966"/>
                </a:cubicBezTo>
                <a:lnTo>
                  <a:pt x="0" y="3518"/>
                </a:lnTo>
                <a:close/>
              </a:path>
            </a:pathLst>
          </a:custGeom>
          <a:solidFill>
            <a:schemeClr val="accent6">
              <a:lumMod val="75000"/>
              <a:alpha val="16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2857488" y="1571612"/>
            <a:ext cx="2286016" cy="50006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542804"/>
                </a:solidFill>
              </a:rPr>
              <a:t>Anexo Transaccional Simplificado</a:t>
            </a:r>
            <a:endParaRPr lang="es-ES" dirty="0">
              <a:solidFill>
                <a:srgbClr val="542804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00364" y="2357430"/>
            <a:ext cx="1142976" cy="42862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542804"/>
                </a:solidFill>
              </a:rPr>
              <a:t>Anexo REDEP</a:t>
            </a:r>
            <a:endParaRPr lang="es-ES" dirty="0">
              <a:solidFill>
                <a:srgbClr val="542804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57224" y="1428736"/>
            <a:ext cx="1643074" cy="78581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542804"/>
                </a:solidFill>
              </a:rPr>
              <a:t>Informes de Cumplimiento Tributario</a:t>
            </a:r>
            <a:endParaRPr lang="es-ES" dirty="0">
              <a:solidFill>
                <a:srgbClr val="542804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57158" y="2500306"/>
            <a:ext cx="2000264" cy="42862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542804"/>
                </a:solidFill>
              </a:rPr>
              <a:t>Informe de Precios de Transferencia</a:t>
            </a:r>
            <a:endParaRPr lang="es-ES" dirty="0">
              <a:solidFill>
                <a:srgbClr val="5428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36" grpId="1" animBg="1"/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9" grpId="0" animBg="1"/>
      <p:bldP spid="33" grpId="0" animBg="1"/>
      <p:bldP spid="35" grpId="0" animBg="1"/>
      <p:bldP spid="17" grpId="0"/>
      <p:bldP spid="7" grpId="0"/>
      <p:bldP spid="10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6" name="45 Rectángulo redondeado"/>
          <p:cNvSpPr/>
          <p:nvPr/>
        </p:nvSpPr>
        <p:spPr>
          <a:xfrm>
            <a:off x="500034" y="357166"/>
            <a:ext cx="8143932" cy="15716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Existe la Normativa Legal Vigente que Controla la presentación de las obligaciones tributarias que tienen los contribuyentes </a:t>
            </a:r>
            <a:endParaRPr lang="es-ES" sz="3200" i="1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5715015"/>
            <a:ext cx="6930000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00034" y="2000240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439738">
              <a:buFont typeface="Arial" pitchFamily="34" charset="0"/>
              <a:buChar char="•"/>
            </a:pP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  <a:t>Ley de Régimen Tributario Interno</a:t>
            </a:r>
          </a:p>
          <a:p>
            <a:pPr marL="531813" indent="-439738">
              <a:buFont typeface="Arial" pitchFamily="34" charset="0"/>
              <a:buChar char="•"/>
            </a:pPr>
            <a:endParaRPr lang="es-E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31813" indent="-439738">
              <a:buFont typeface="Arial" pitchFamily="34" charset="0"/>
              <a:buChar char="•"/>
            </a:pP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  <a:t>Reglamento para la aplicación de la Ley de Régimen Tributario Interno</a:t>
            </a:r>
          </a:p>
          <a:p>
            <a:pPr marL="531813" indent="-439738">
              <a:buFont typeface="Arial" pitchFamily="34" charset="0"/>
              <a:buChar char="•"/>
            </a:pPr>
            <a:endParaRPr lang="es-E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31813" indent="-439738">
              <a:buFont typeface="Arial" pitchFamily="34" charset="0"/>
              <a:buChar char="•"/>
            </a:pP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</a:rPr>
              <a:t>Resoluciones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 smtClean="0">
                <a:solidFill>
                  <a:srgbClr val="0070C0"/>
                </a:solidFill>
                <a:latin typeface="Calibri" pitchFamily="34" charset="0"/>
              </a:rPr>
              <a:t>4</a:t>
            </a:r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8 Título"/>
          <p:cNvSpPr txBox="1">
            <a:spLocks/>
          </p:cNvSpPr>
          <p:nvPr/>
        </p:nvSpPr>
        <p:spPr>
          <a:xfrm>
            <a:off x="914400" y="5877272"/>
            <a:ext cx="68979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rectores</a:t>
            </a:r>
            <a:endParaRPr lang="es-EC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1578020761"/>
              </p:ext>
            </p:extLst>
          </p:nvPr>
        </p:nvGraphicFramePr>
        <p:xfrm>
          <a:off x="899592" y="404664"/>
          <a:ext cx="73448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608530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6" name="45 Rectángulo redondeado"/>
          <p:cNvSpPr/>
          <p:nvPr/>
        </p:nvSpPr>
        <p:spPr>
          <a:xfrm>
            <a:off x="500034" y="214290"/>
            <a:ext cx="8143932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Existen varias fuentes para detectar la transaccionalidad de un contribuyente </a:t>
            </a:r>
            <a:endParaRPr lang="es-ES" sz="3200" i="1" dirty="0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992"/>
            <a:ext cx="6930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8715436" cy="401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 redondeado"/>
          <p:cNvSpPr/>
          <p:nvPr/>
        </p:nvSpPr>
        <p:spPr>
          <a:xfrm>
            <a:off x="2357422" y="1214422"/>
            <a:ext cx="4143404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</a:rPr>
              <a:t>TRANSACCIONALIDAD = RANKING</a:t>
            </a:r>
            <a:endParaRPr lang="es-EC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11" name="10 Diagrama"/>
          <p:cNvGraphicFramePr/>
          <p:nvPr/>
        </p:nvGraphicFramePr>
        <p:xfrm>
          <a:off x="214282" y="1214422"/>
          <a:ext cx="41434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4214810" y="1214422"/>
          <a:ext cx="466724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6429388" y="1000108"/>
            <a:ext cx="2571768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Bancos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Municipios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Ministerio de Transporte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DIRNEA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DAC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Contraloría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MAGAP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Patrimonio Cultural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Cámaras de Agricultura y Acuacultura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IESS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Migración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Bolsas de Valores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IEPI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Notarios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Clubes Privados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Fundaciones de Pintores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Universidades y colegios privados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429388" y="4500570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/>
              <a:t>Informes y Denuncias de Organismos de control que indiquen  enriquecimiento no justificado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1200" dirty="0" smtClean="0"/>
              <a:t>Investigaciones efectuadas por áreas especializadas</a:t>
            </a:r>
          </a:p>
          <a:p>
            <a:pPr>
              <a:buFont typeface="Arial" pitchFamily="34" charset="0"/>
              <a:buChar char="•"/>
            </a:pPr>
            <a:endParaRPr lang="es-ES" sz="1200" dirty="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5714992"/>
            <a:ext cx="6930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285720" y="214290"/>
            <a:ext cx="8572560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smtClean="0"/>
              <a:t>Existen varias fuentes para el control de la Declaración Patrimonial</a:t>
            </a:r>
            <a:endParaRPr lang="es-E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6" name="45 Rectángulo redondeado"/>
          <p:cNvSpPr/>
          <p:nvPr/>
        </p:nvSpPr>
        <p:spPr>
          <a:xfrm>
            <a:off x="428596" y="285728"/>
            <a:ext cx="8143932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/>
              <a:t>La selección está dada por la estrategia que se le da a cada grupo de contribuyentes</a:t>
            </a:r>
            <a:endParaRPr lang="es-ES" sz="2800" i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41" y="5715016"/>
            <a:ext cx="6930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12 Marcador de contenido"/>
          <p:cNvPicPr>
            <a:picLocks/>
          </p:cNvPicPr>
          <p:nvPr/>
        </p:nvPicPr>
        <p:blipFill>
          <a:blip r:embed="rId4"/>
          <a:srcRect l="33646" t="33891" r="15134" b="16397"/>
          <a:stretch>
            <a:fillRect/>
          </a:stretch>
        </p:blipFill>
        <p:spPr bwMode="auto">
          <a:xfrm>
            <a:off x="428596" y="1285860"/>
            <a:ext cx="821537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57554" y="3357562"/>
            <a:ext cx="1214446" cy="153492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85918" y="1857364"/>
            <a:ext cx="2857520" cy="150019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3226851">
            <a:off x="4543535" y="1111682"/>
            <a:ext cx="928694" cy="128588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Llamada rectangular"/>
          <p:cNvSpPr/>
          <p:nvPr/>
        </p:nvSpPr>
        <p:spPr>
          <a:xfrm>
            <a:off x="5786446" y="1643050"/>
            <a:ext cx="2643206" cy="1214446"/>
          </a:xfrm>
          <a:prstGeom prst="wedgeRectCallout">
            <a:avLst>
              <a:gd name="adj1" fmla="val -106677"/>
              <a:gd name="adj2" fmla="val 474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Control permanente a contribuyentes de alta transaccionalidad</a:t>
            </a:r>
            <a:endParaRPr lang="es-ES" dirty="0"/>
          </a:p>
        </p:txBody>
      </p:sp>
      <p:sp>
        <p:nvSpPr>
          <p:cNvPr id="12" name="11 Llamada rectangular"/>
          <p:cNvSpPr/>
          <p:nvPr/>
        </p:nvSpPr>
        <p:spPr>
          <a:xfrm>
            <a:off x="285720" y="3571876"/>
            <a:ext cx="3000396" cy="1714512"/>
          </a:xfrm>
          <a:prstGeom prst="wedgeRectCallout">
            <a:avLst>
              <a:gd name="adj1" fmla="val 69025"/>
              <a:gd name="adj2" fmla="val -16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  <a:r>
              <a:rPr lang="es-ES" dirty="0" smtClean="0"/>
              <a:t>l grupo de contribuyentes pequeños se ha se les realiza estrategias de bajo costo y capacidad. Se realiza un control menos periódico. Es importante depurar el Ruc.</a:t>
            </a:r>
            <a:endParaRPr lang="es-ES" dirty="0"/>
          </a:p>
        </p:txBody>
      </p:sp>
      <p:sp>
        <p:nvSpPr>
          <p:cNvPr id="13" name="12 Llamada rectangular"/>
          <p:cNvSpPr/>
          <p:nvPr/>
        </p:nvSpPr>
        <p:spPr>
          <a:xfrm>
            <a:off x="5357818" y="4857760"/>
            <a:ext cx="3000396" cy="642942"/>
          </a:xfrm>
          <a:prstGeom prst="wedgeRectCallout">
            <a:avLst>
              <a:gd name="adj1" fmla="val -92228"/>
              <a:gd name="adj2" fmla="val -1433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Este grupo es el que genera la brecha de omisidad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6281E-7 L -0.20504 0.138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6" name="45 Rectángulo redondeado"/>
          <p:cNvSpPr/>
          <p:nvPr/>
        </p:nvSpPr>
        <p:spPr>
          <a:xfrm>
            <a:off x="500034" y="357166"/>
            <a:ext cx="8143932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Existen varios procesos definidos para el control de omisidad</a:t>
            </a:r>
            <a:endParaRPr lang="es-ES" sz="32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695950"/>
            <a:ext cx="7077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3428992" y="1714488"/>
            <a:ext cx="2000264" cy="10001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Termina en el proceso sancionatorio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6286512" y="1571612"/>
            <a:ext cx="2000264" cy="50006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Sanción Pecuniaria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286512" y="2285992"/>
            <a:ext cx="2000264" cy="50006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Clausuras</a:t>
            </a:r>
            <a:endParaRPr lang="es-ES" dirty="0"/>
          </a:p>
        </p:txBody>
      </p:sp>
      <p:cxnSp>
        <p:nvCxnSpPr>
          <p:cNvPr id="12" name="11 Conector angular"/>
          <p:cNvCxnSpPr>
            <a:stCxn id="8" idx="3"/>
            <a:endCxn id="10" idx="1"/>
          </p:cNvCxnSpPr>
          <p:nvPr/>
        </p:nvCxnSpPr>
        <p:spPr>
          <a:xfrm>
            <a:off x="5429256" y="2214554"/>
            <a:ext cx="857256" cy="32147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stCxn id="8" idx="3"/>
            <a:endCxn id="9" idx="1"/>
          </p:cNvCxnSpPr>
          <p:nvPr/>
        </p:nvCxnSpPr>
        <p:spPr>
          <a:xfrm flipV="1">
            <a:off x="5429256" y="1821645"/>
            <a:ext cx="857256" cy="39290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5" idx="3"/>
            <a:endCxn id="8" idx="1"/>
          </p:cNvCxnSpPr>
          <p:nvPr/>
        </p:nvCxnSpPr>
        <p:spPr>
          <a:xfrm>
            <a:off x="2786050" y="2214554"/>
            <a:ext cx="642942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214678" y="3500438"/>
            <a:ext cx="2571768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Informar a los contribuyentes sobre el deber de presentar declaraciones y anexos</a:t>
            </a:r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286512" y="3286124"/>
            <a:ext cx="2214578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Oficios</a:t>
            </a:r>
            <a:endParaRPr lang="es-ES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6286512" y="3786190"/>
            <a:ext cx="2286016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Correos Electrónicos</a:t>
            </a:r>
            <a:endParaRPr lang="es-ES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6286512" y="4286256"/>
            <a:ext cx="2286016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Llamadas Preventivas</a:t>
            </a:r>
            <a:endParaRPr lang="es-ES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6286512" y="4786322"/>
            <a:ext cx="2286016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Mensajes a Celulares</a:t>
            </a:r>
            <a:endParaRPr lang="es-ES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6286512" y="5286388"/>
            <a:ext cx="2286016" cy="3571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Otros</a:t>
            </a:r>
            <a:endParaRPr lang="es-ES" dirty="0"/>
          </a:p>
        </p:txBody>
      </p:sp>
      <p:cxnSp>
        <p:nvCxnSpPr>
          <p:cNvPr id="30" name="29 Conector recto de flecha"/>
          <p:cNvCxnSpPr>
            <a:stCxn id="7" idx="3"/>
            <a:endCxn id="23" idx="1"/>
          </p:cNvCxnSpPr>
          <p:nvPr/>
        </p:nvCxnSpPr>
        <p:spPr>
          <a:xfrm>
            <a:off x="2786050" y="4143380"/>
            <a:ext cx="428628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31 Forma"/>
          <p:cNvCxnSpPr>
            <a:stCxn id="23" idx="3"/>
            <a:endCxn id="24" idx="1"/>
          </p:cNvCxnSpPr>
          <p:nvPr/>
        </p:nvCxnSpPr>
        <p:spPr>
          <a:xfrm flipV="1">
            <a:off x="5786446" y="3464719"/>
            <a:ext cx="500066" cy="67866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31 Forma"/>
          <p:cNvCxnSpPr>
            <a:stCxn id="23" idx="3"/>
            <a:endCxn id="25" idx="1"/>
          </p:cNvCxnSpPr>
          <p:nvPr/>
        </p:nvCxnSpPr>
        <p:spPr>
          <a:xfrm flipV="1">
            <a:off x="5786446" y="3964785"/>
            <a:ext cx="500066" cy="17859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31 Forma"/>
          <p:cNvCxnSpPr>
            <a:stCxn id="23" idx="3"/>
            <a:endCxn id="26" idx="1"/>
          </p:cNvCxnSpPr>
          <p:nvPr/>
        </p:nvCxnSpPr>
        <p:spPr>
          <a:xfrm>
            <a:off x="5786446" y="4143380"/>
            <a:ext cx="500066" cy="32147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31 Forma"/>
          <p:cNvCxnSpPr>
            <a:stCxn id="23" idx="3"/>
            <a:endCxn id="27" idx="1"/>
          </p:cNvCxnSpPr>
          <p:nvPr/>
        </p:nvCxnSpPr>
        <p:spPr>
          <a:xfrm>
            <a:off x="5786446" y="4143380"/>
            <a:ext cx="500066" cy="821537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31 Forma"/>
          <p:cNvCxnSpPr>
            <a:stCxn id="23" idx="3"/>
            <a:endCxn id="28" idx="1"/>
          </p:cNvCxnSpPr>
          <p:nvPr/>
        </p:nvCxnSpPr>
        <p:spPr>
          <a:xfrm>
            <a:off x="5786446" y="4143380"/>
            <a:ext cx="500066" cy="132160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48 Rectángulo redondeado"/>
          <p:cNvSpPr/>
          <p:nvPr/>
        </p:nvSpPr>
        <p:spPr>
          <a:xfrm>
            <a:off x="1571604" y="4786322"/>
            <a:ext cx="1214446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Masivo</a:t>
            </a:r>
            <a:endParaRPr lang="es-ES" dirty="0"/>
          </a:p>
        </p:txBody>
      </p:sp>
      <p:sp>
        <p:nvSpPr>
          <p:cNvPr id="50" name="49 Rectángulo redondeado"/>
          <p:cNvSpPr/>
          <p:nvPr/>
        </p:nvSpPr>
        <p:spPr>
          <a:xfrm>
            <a:off x="1571604" y="2786058"/>
            <a:ext cx="1143008" cy="50006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Extensivo</a:t>
            </a:r>
            <a:endParaRPr lang="es-ES" dirty="0"/>
          </a:p>
        </p:txBody>
      </p:sp>
      <p:cxnSp>
        <p:nvCxnSpPr>
          <p:cNvPr id="52" name="51 Conector angular"/>
          <p:cNvCxnSpPr>
            <a:endCxn id="50" idx="1"/>
          </p:cNvCxnSpPr>
          <p:nvPr/>
        </p:nvCxnSpPr>
        <p:spPr>
          <a:xfrm rot="16200000" flipH="1">
            <a:off x="875086" y="2339572"/>
            <a:ext cx="821535" cy="57150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785786" y="1714488"/>
            <a:ext cx="2000264" cy="10001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PROCESO PREVENTIVO</a:t>
            </a:r>
            <a:endParaRPr lang="es-ES" dirty="0"/>
          </a:p>
        </p:txBody>
      </p:sp>
      <p:cxnSp>
        <p:nvCxnSpPr>
          <p:cNvPr id="56" name="51 Conector angular"/>
          <p:cNvCxnSpPr>
            <a:endCxn id="49" idx="1"/>
          </p:cNvCxnSpPr>
          <p:nvPr/>
        </p:nvCxnSpPr>
        <p:spPr>
          <a:xfrm rot="16200000" flipH="1">
            <a:off x="875084" y="4339834"/>
            <a:ext cx="821537" cy="57150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785786" y="3643314"/>
            <a:ext cx="2000264" cy="10001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PROCESO PERSUASIVO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9" grpId="0" animBg="1"/>
      <p:bldP spid="50" grpId="0" animBg="1"/>
      <p:bldP spid="5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857364"/>
            <a:ext cx="6014115" cy="367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11 Conector recto"/>
          <p:cNvCxnSpPr/>
          <p:nvPr/>
        </p:nvCxnSpPr>
        <p:spPr>
          <a:xfrm rot="10800000">
            <a:off x="3645294" y="3832889"/>
            <a:ext cx="2428892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16 Abrir llave"/>
          <p:cNvSpPr/>
          <p:nvPr/>
        </p:nvSpPr>
        <p:spPr>
          <a:xfrm>
            <a:off x="3500430" y="2428868"/>
            <a:ext cx="214314" cy="1428760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"/>
          <p:cNvCxnSpPr/>
          <p:nvPr/>
        </p:nvCxnSpPr>
        <p:spPr>
          <a:xfrm rot="10800000">
            <a:off x="5950484" y="4120230"/>
            <a:ext cx="2428892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18 Abrir llave"/>
          <p:cNvSpPr/>
          <p:nvPr/>
        </p:nvSpPr>
        <p:spPr>
          <a:xfrm>
            <a:off x="5857884" y="3857628"/>
            <a:ext cx="214314" cy="285752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3714744" y="2714620"/>
            <a:ext cx="92869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-4,21%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857752" y="3929066"/>
            <a:ext cx="92869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-0,65%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072066" y="1928802"/>
            <a:ext cx="3746728" cy="11430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Las estrategias empleadas han permitido detener el decrecimiento que se presentaba en el cumplimiento.</a:t>
            </a:r>
            <a:endParaRPr lang="es-EC" sz="20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00034" y="285728"/>
            <a:ext cx="8143932" cy="1428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Se ha logrado disminuir el decrecimiento acelerado que tenía la brecha de presentación del IVA Mensual</a:t>
            </a:r>
            <a:endParaRPr lang="es-ES" sz="3200" i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857364"/>
            <a:ext cx="251328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5" name="14 Rectángulo redondeado"/>
          <p:cNvSpPr/>
          <p:nvPr/>
        </p:nvSpPr>
        <p:spPr>
          <a:xfrm>
            <a:off x="500034" y="285728"/>
            <a:ext cx="8143932" cy="1428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Los contribuyentes de alta transaccionalidad presentan un mejor comportamiento en la presentación de sus obligaciones</a:t>
            </a:r>
            <a:endParaRPr lang="es-ES" sz="3200" i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14414" y="1857364"/>
            <a:ext cx="2500330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&gt; US$ 100.000</a:t>
            </a:r>
            <a:endParaRPr kumimoji="0" lang="es-ES" sz="6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572132" y="1785926"/>
            <a:ext cx="2786082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&lt; US$ 100.000</a:t>
            </a:r>
            <a:endParaRPr kumimoji="0" lang="es-ES" sz="6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357430"/>
            <a:ext cx="4143404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357430"/>
            <a:ext cx="4429124" cy="310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500034" y="214290"/>
            <a:ext cx="8143932" cy="13573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/>
              <a:t>Existen Regionales, provincias y cantones que tuvieron un mejor cumplimiento en su presentación de las declaraciones mensuales de IVA del </a:t>
            </a:r>
            <a:r>
              <a:rPr lang="es-ES" sz="2400" i="1" dirty="0" err="1" smtClean="0"/>
              <a:t>del</a:t>
            </a:r>
            <a:r>
              <a:rPr lang="es-ES" sz="2400" i="1" dirty="0" smtClean="0"/>
              <a:t> período fiscal 2011</a:t>
            </a:r>
            <a:endParaRPr lang="es-ES" sz="2400" i="1" dirty="0"/>
          </a:p>
        </p:txBody>
      </p:sp>
      <p:pic>
        <p:nvPicPr>
          <p:cNvPr id="13" name="12 Imagen"/>
          <p:cNvPicPr/>
          <p:nvPr/>
        </p:nvPicPr>
        <p:blipFill>
          <a:blip r:embed="rId4"/>
          <a:srcRect l="28395" t="11864" r="14815" b="15254"/>
          <a:stretch>
            <a:fillRect/>
          </a:stretch>
        </p:blipFill>
        <p:spPr bwMode="auto">
          <a:xfrm>
            <a:off x="1785918" y="1571612"/>
            <a:ext cx="5248275" cy="40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4"/>
          <a:srcRect l="6046" t="24435" r="82946" b="50872"/>
          <a:stretch>
            <a:fillRect/>
          </a:stretch>
        </p:blipFill>
        <p:spPr bwMode="auto">
          <a:xfrm>
            <a:off x="6715140" y="3857628"/>
            <a:ext cx="1019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6" name="45 Rectángulo redondeado"/>
          <p:cNvSpPr/>
          <p:nvPr/>
        </p:nvSpPr>
        <p:spPr>
          <a:xfrm>
            <a:off x="500034" y="357166"/>
            <a:ext cx="8143932" cy="15716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Las estrategias de control aplicadas han permitido un incremento en la presentación de las Retenciones en la fuente</a:t>
            </a:r>
            <a:endParaRPr lang="es-ES" sz="32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43116"/>
            <a:ext cx="6786610" cy="321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43050"/>
            <a:ext cx="8175851" cy="293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43446"/>
            <a:ext cx="4249042" cy="10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4714876" y="4697214"/>
            <a:ext cx="3927380" cy="9463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La mejora en el cumplimiento se da por la depuración de 55 mil contribuyentes y no por un aumento en el cumplimiento voluntario</a:t>
            </a:r>
            <a:endParaRPr lang="es-EC" sz="1600" dirty="0"/>
          </a:p>
        </p:txBody>
      </p:sp>
      <p:sp>
        <p:nvSpPr>
          <p:cNvPr id="9" name="8 Elipse"/>
          <p:cNvSpPr/>
          <p:nvPr/>
        </p:nvSpPr>
        <p:spPr>
          <a:xfrm>
            <a:off x="3707904" y="5000636"/>
            <a:ext cx="864096" cy="228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500034" y="214290"/>
            <a:ext cx="8143932" cy="13573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/>
              <a:t>Existe una mejora en el porcentaje de  presentación del Impuesto a la Renta de sociedades para el año fiscal 2010 </a:t>
            </a:r>
            <a:endParaRPr lang="es-ES" sz="3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8 Elipse"/>
          <p:cNvSpPr/>
          <p:nvPr/>
        </p:nvSpPr>
        <p:spPr>
          <a:xfrm>
            <a:off x="3707904" y="5000636"/>
            <a:ext cx="864096" cy="228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500034" y="214290"/>
            <a:ext cx="8143932" cy="13573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/>
              <a:t>Existen Regionales, provincias y cantones que tuvieron un mejor cumplimiento en su presentación de impuesto a la Renta de Sociedades del período fiscal 2010</a:t>
            </a:r>
            <a:endParaRPr lang="es-ES" sz="2400" i="1" dirty="0"/>
          </a:p>
        </p:txBody>
      </p:sp>
      <p:pic>
        <p:nvPicPr>
          <p:cNvPr id="17" name="16 Imagen"/>
          <p:cNvPicPr/>
          <p:nvPr/>
        </p:nvPicPr>
        <p:blipFill>
          <a:blip r:embed="rId4"/>
          <a:srcRect l="29101" t="12994" r="15873" b="15254"/>
          <a:stretch>
            <a:fillRect/>
          </a:stretch>
        </p:blipFill>
        <p:spPr bwMode="auto">
          <a:xfrm>
            <a:off x="1928794" y="1643050"/>
            <a:ext cx="5248275" cy="398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/>
          <p:nvPr/>
        </p:nvPicPr>
        <p:blipFill>
          <a:blip r:embed="rId4"/>
          <a:srcRect l="5808" t="24590" r="82959" b="51058"/>
          <a:stretch>
            <a:fillRect/>
          </a:stretch>
        </p:blipFill>
        <p:spPr bwMode="auto">
          <a:xfrm>
            <a:off x="7143768" y="3714752"/>
            <a:ext cx="10769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8 Título"/>
          <p:cNvSpPr txBox="1">
            <a:spLocks/>
          </p:cNvSpPr>
          <p:nvPr/>
        </p:nvSpPr>
        <p:spPr>
          <a:xfrm>
            <a:off x="914400" y="5877272"/>
            <a:ext cx="68979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3143619525"/>
              </p:ext>
            </p:extLst>
          </p:nvPr>
        </p:nvGraphicFramePr>
        <p:xfrm>
          <a:off x="381000" y="332656"/>
          <a:ext cx="8367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028813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pSp>
        <p:nvGrpSpPr>
          <p:cNvPr id="2" name="11 Grupo"/>
          <p:cNvGrpSpPr/>
          <p:nvPr/>
        </p:nvGrpSpPr>
        <p:grpSpPr>
          <a:xfrm>
            <a:off x="209580" y="1216132"/>
            <a:ext cx="8648700" cy="4429125"/>
            <a:chOff x="179512" y="1772816"/>
            <a:chExt cx="8648700" cy="44291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772816"/>
              <a:ext cx="8648700" cy="4429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10 Rectángulo"/>
            <p:cNvSpPr/>
            <p:nvPr/>
          </p:nvSpPr>
          <p:spPr>
            <a:xfrm>
              <a:off x="841232" y="1844824"/>
              <a:ext cx="7776864" cy="33843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" name="15 Grupo"/>
          <p:cNvGrpSpPr/>
          <p:nvPr/>
        </p:nvGrpSpPr>
        <p:grpSpPr>
          <a:xfrm>
            <a:off x="857652" y="1360148"/>
            <a:ext cx="7920880" cy="3312368"/>
            <a:chOff x="827584" y="1988840"/>
            <a:chExt cx="7920880" cy="33123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7493" t="3252" r="922" b="21962"/>
            <a:stretch>
              <a:fillRect/>
            </a:stretch>
          </p:blipFill>
          <p:spPr bwMode="auto">
            <a:xfrm>
              <a:off x="827584" y="1988840"/>
              <a:ext cx="7920880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Rectángulo"/>
            <p:cNvSpPr/>
            <p:nvPr/>
          </p:nvSpPr>
          <p:spPr>
            <a:xfrm>
              <a:off x="6516216" y="2060848"/>
              <a:ext cx="2016224" cy="3096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73268" t="3252" r="922" b="21962"/>
          <a:stretch>
            <a:fillRect/>
          </a:stretch>
        </p:blipFill>
        <p:spPr bwMode="auto">
          <a:xfrm>
            <a:off x="6546284" y="1360148"/>
            <a:ext cx="22322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Conector recto"/>
          <p:cNvCxnSpPr/>
          <p:nvPr/>
        </p:nvCxnSpPr>
        <p:spPr>
          <a:xfrm rot="5400000">
            <a:off x="5538172" y="3664404"/>
            <a:ext cx="201622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57652" y="2584284"/>
            <a:ext cx="5688632" cy="72008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23 Cerrar llave"/>
          <p:cNvSpPr/>
          <p:nvPr/>
        </p:nvSpPr>
        <p:spPr>
          <a:xfrm>
            <a:off x="785644" y="1360148"/>
            <a:ext cx="360040" cy="1224136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"/>
          <p:cNvSpPr/>
          <p:nvPr/>
        </p:nvSpPr>
        <p:spPr>
          <a:xfrm>
            <a:off x="1217692" y="1504164"/>
            <a:ext cx="2232248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37% cumplen antes de las fechas de vencimiento</a:t>
            </a:r>
            <a:endParaRPr lang="es-EC" dirty="0"/>
          </a:p>
        </p:txBody>
      </p:sp>
      <p:cxnSp>
        <p:nvCxnSpPr>
          <p:cNvPr id="31" name="30 Conector recto de flecha"/>
          <p:cNvCxnSpPr/>
          <p:nvPr/>
        </p:nvCxnSpPr>
        <p:spPr>
          <a:xfrm rot="10800000">
            <a:off x="857652" y="3016332"/>
            <a:ext cx="712879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7121553" y="3880428"/>
            <a:ext cx="172819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36 Llamada rectangular"/>
          <p:cNvSpPr/>
          <p:nvPr/>
        </p:nvSpPr>
        <p:spPr>
          <a:xfrm>
            <a:off x="6258252" y="1000108"/>
            <a:ext cx="2448272" cy="1152128"/>
          </a:xfrm>
          <a:prstGeom prst="wedgeRectCallout">
            <a:avLst>
              <a:gd name="adj1" fmla="val 20199"/>
              <a:gd name="adj2" fmla="val 1258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 años anteriores la brecha al 31 de marzo bordeaba el 50% de cumplimiento</a:t>
            </a:r>
            <a:endParaRPr lang="es-EC" dirty="0"/>
          </a:p>
        </p:txBody>
      </p:sp>
      <p:cxnSp>
        <p:nvCxnSpPr>
          <p:cNvPr id="39" name="38 Conector recto de flecha"/>
          <p:cNvCxnSpPr/>
          <p:nvPr/>
        </p:nvCxnSpPr>
        <p:spPr>
          <a:xfrm rot="10800000">
            <a:off x="857652" y="4024444"/>
            <a:ext cx="7128792" cy="1588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39 Cerrar llave"/>
          <p:cNvSpPr/>
          <p:nvPr/>
        </p:nvSpPr>
        <p:spPr>
          <a:xfrm>
            <a:off x="857652" y="3016332"/>
            <a:ext cx="216024" cy="10081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Rectángulo"/>
          <p:cNvSpPr/>
          <p:nvPr/>
        </p:nvSpPr>
        <p:spPr>
          <a:xfrm>
            <a:off x="1217692" y="3088340"/>
            <a:ext cx="237626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Mejora del 60% en la presentación oportuna</a:t>
            </a:r>
            <a:endParaRPr lang="es-EC" dirty="0"/>
          </a:p>
        </p:txBody>
      </p:sp>
      <p:sp>
        <p:nvSpPr>
          <p:cNvPr id="43" name="42 Cerrar llave"/>
          <p:cNvSpPr/>
          <p:nvPr/>
        </p:nvSpPr>
        <p:spPr>
          <a:xfrm>
            <a:off x="785644" y="1360148"/>
            <a:ext cx="1008112" cy="2664296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43 Rectángulo redondeado"/>
          <p:cNvSpPr/>
          <p:nvPr/>
        </p:nvSpPr>
        <p:spPr>
          <a:xfrm>
            <a:off x="2585844" y="2368260"/>
            <a:ext cx="3312368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 31 de marzo se tiene un cumplimiento del 80%</a:t>
            </a:r>
            <a:endParaRPr lang="es-EC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285720" y="214290"/>
            <a:ext cx="857256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i="1" dirty="0" smtClean="0"/>
              <a:t>Existe una mejora importante en la presentación del cumplimiento del impuesto a la Renta de Personas Naturales para el año 2010</a:t>
            </a:r>
            <a:endParaRPr lang="es-ES" sz="2300" i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4" grpId="0" animBg="1"/>
      <p:bldP spid="4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8 Elipse"/>
          <p:cNvSpPr/>
          <p:nvPr/>
        </p:nvSpPr>
        <p:spPr>
          <a:xfrm>
            <a:off x="3707904" y="5000636"/>
            <a:ext cx="864096" cy="228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95950"/>
            <a:ext cx="705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500034" y="214290"/>
            <a:ext cx="8143932" cy="13573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/>
              <a:t>Existen Regionales, provincias y cantones que tuvieron un mejor cumplimiento en su presentación de impuesto a la Renta de Personas Naturales del período fiscal 2010</a:t>
            </a:r>
            <a:endParaRPr lang="es-ES" sz="2400" i="1" dirty="0"/>
          </a:p>
        </p:txBody>
      </p:sp>
      <p:pic>
        <p:nvPicPr>
          <p:cNvPr id="14" name="13 Marcador de contenido"/>
          <p:cNvPicPr>
            <a:picLocks noGrp="1"/>
          </p:cNvPicPr>
          <p:nvPr>
            <p:ph idx="1"/>
          </p:nvPr>
        </p:nvPicPr>
        <p:blipFill>
          <a:blip r:embed="rId4"/>
          <a:srcRect l="28042" t="12712" r="14815" b="15819"/>
          <a:stretch>
            <a:fillRect/>
          </a:stretch>
        </p:blipFill>
        <p:spPr bwMode="auto">
          <a:xfrm>
            <a:off x="1428728" y="1714488"/>
            <a:ext cx="5666778" cy="3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4"/>
          <a:srcRect l="5754" t="24776" r="83102" b="50637"/>
          <a:stretch>
            <a:fillRect/>
          </a:stretch>
        </p:blipFill>
        <p:spPr bwMode="auto">
          <a:xfrm>
            <a:off x="6643702" y="400050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5866645"/>
            <a:ext cx="485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Fuente: Capa de Información New, Controles Extensivos</a:t>
            </a:r>
            <a:endParaRPr lang="es-ES" sz="1200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75642"/>
            <a:ext cx="850112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14290"/>
            <a:ext cx="78581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Variación de los Ingresos de los Casos en procesos de control</a:t>
            </a:r>
          </a:p>
          <a:p>
            <a:pPr algn="ctr">
              <a:spcBef>
                <a:spcPct val="0"/>
              </a:spcBef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Renta Sociedades años fiscales 2009 - 2010</a:t>
            </a:r>
          </a:p>
        </p:txBody>
      </p:sp>
      <p:cxnSp>
        <p:nvCxnSpPr>
          <p:cNvPr id="10" name="9 Conector recto"/>
          <p:cNvCxnSpPr/>
          <p:nvPr/>
        </p:nvCxnSpPr>
        <p:spPr>
          <a:xfrm rot="5400000" flipH="1" flipV="1">
            <a:off x="2465373" y="3139327"/>
            <a:ext cx="2785288" cy="7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5072066" y="1818518"/>
            <a:ext cx="500066" cy="2643206"/>
          </a:xfrm>
          <a:prstGeom prst="rect">
            <a:avLst/>
          </a:prstGeom>
          <a:solidFill>
            <a:schemeClr val="accent4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215074" y="1818518"/>
            <a:ext cx="357190" cy="2714644"/>
          </a:xfrm>
          <a:prstGeom prst="rect">
            <a:avLst/>
          </a:prstGeom>
          <a:solidFill>
            <a:schemeClr val="accent4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652331"/>
            <a:ext cx="435442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Llamada rectangular"/>
          <p:cNvSpPr/>
          <p:nvPr/>
        </p:nvSpPr>
        <p:spPr>
          <a:xfrm>
            <a:off x="1357290" y="1961394"/>
            <a:ext cx="2071702" cy="642942"/>
          </a:xfrm>
          <a:prstGeom prst="wedgeRectCallout">
            <a:avLst>
              <a:gd name="adj1" fmla="val 69118"/>
              <a:gd name="adj2" fmla="val 9670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Inicio del Proceso de Control</a:t>
            </a:r>
            <a:endParaRPr lang="es-ES" dirty="0"/>
          </a:p>
        </p:txBody>
      </p:sp>
      <p:sp>
        <p:nvSpPr>
          <p:cNvPr id="14" name="13 Llamada rectangular"/>
          <p:cNvSpPr/>
          <p:nvPr/>
        </p:nvSpPr>
        <p:spPr>
          <a:xfrm>
            <a:off x="2571736" y="3104402"/>
            <a:ext cx="2071702" cy="642942"/>
          </a:xfrm>
          <a:prstGeom prst="wedgeRectCallout">
            <a:avLst>
              <a:gd name="adj1" fmla="val 82527"/>
              <a:gd name="adj2" fmla="val -257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Primera Fase Persuasiva</a:t>
            </a:r>
            <a:endParaRPr lang="es-ES" dirty="0"/>
          </a:p>
        </p:txBody>
      </p:sp>
      <p:sp>
        <p:nvSpPr>
          <p:cNvPr id="15" name="14 Llamada rectangular"/>
          <p:cNvSpPr/>
          <p:nvPr/>
        </p:nvSpPr>
        <p:spPr>
          <a:xfrm>
            <a:off x="6786578" y="1675642"/>
            <a:ext cx="2071702" cy="642942"/>
          </a:xfrm>
          <a:prstGeom prst="wedgeRectCallout">
            <a:avLst>
              <a:gd name="adj1" fmla="val -66088"/>
              <a:gd name="adj2" fmla="val 10750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Segunda Fase Persuasiva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8 Título"/>
          <p:cNvSpPr txBox="1">
            <a:spLocks/>
          </p:cNvSpPr>
          <p:nvPr/>
        </p:nvSpPr>
        <p:spPr>
          <a:xfrm>
            <a:off x="914400" y="5877272"/>
            <a:ext cx="68979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452833209"/>
              </p:ext>
            </p:extLst>
          </p:nvPr>
        </p:nvGraphicFramePr>
        <p:xfrm>
          <a:off x="381000" y="332656"/>
          <a:ext cx="8367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045108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12833</TotalTime>
  <Words>3499</Words>
  <Application>Microsoft Office PowerPoint</Application>
  <PresentationFormat>Presentación en pantalla (4:3)</PresentationFormat>
  <Paragraphs>718</Paragraphs>
  <Slides>82</Slides>
  <Notes>48</Notes>
  <HiddenSlides>1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82</vt:i4>
      </vt:variant>
    </vt:vector>
  </HeadingPairs>
  <TitlesOfParts>
    <vt:vector size="92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Enfoque</vt:lpstr>
      <vt:lpstr>Diapositiva 11</vt:lpstr>
      <vt:lpstr>Diapositiva 12</vt:lpstr>
      <vt:lpstr>Actuaciones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Aplicación y uso de la información</vt:lpstr>
      <vt:lpstr> Brecha de Inscripción</vt:lpstr>
      <vt:lpstr>Brecha de Inscripción de Personas Naturales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CALENDARIZACIÓN DE PRESENTACIÓN</vt:lpstr>
      <vt:lpstr>CALENDARIZACIÓN DE PRESENTACIÓN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</vt:vector>
  </TitlesOfParts>
  <Company>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</dc:creator>
  <cp:lastModifiedBy>aemartin</cp:lastModifiedBy>
  <cp:revision>853</cp:revision>
  <cp:lastPrinted>2013-01-05T19:59:04Z</cp:lastPrinted>
  <dcterms:created xsi:type="dcterms:W3CDTF">2007-10-29T02:14:27Z</dcterms:created>
  <dcterms:modified xsi:type="dcterms:W3CDTF">2013-04-10T22:30:51Z</dcterms:modified>
</cp:coreProperties>
</file>